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1" r:id="rId4"/>
    <p:sldId id="273" r:id="rId5"/>
    <p:sldId id="274" r:id="rId6"/>
    <p:sldId id="269" r:id="rId7"/>
    <p:sldId id="287" r:id="rId8"/>
    <p:sldId id="288" r:id="rId9"/>
    <p:sldId id="289" r:id="rId10"/>
    <p:sldId id="277" r:id="rId11"/>
    <p:sldId id="279" r:id="rId12"/>
    <p:sldId id="278" r:id="rId13"/>
    <p:sldId id="276" r:id="rId14"/>
    <p:sldId id="281" r:id="rId15"/>
    <p:sldId id="282" r:id="rId16"/>
    <p:sldId id="283" r:id="rId17"/>
    <p:sldId id="280" r:id="rId18"/>
    <p:sldId id="284" r:id="rId19"/>
    <p:sldId id="285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47BEC1"/>
    <a:srgbClr val="180A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5" autoAdjust="0"/>
    <p:restoredTop sz="94660"/>
  </p:normalViewPr>
  <p:slideViewPr>
    <p:cSldViewPr snapToGrid="0">
      <p:cViewPr>
        <p:scale>
          <a:sx n="70" d="100"/>
          <a:sy n="70" d="100"/>
        </p:scale>
        <p:origin x="-76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10 класс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Лист1!$A$2:$A$10</c:f>
              <c:strCache>
                <c:ptCount val="9"/>
                <c:pt idx="0">
                  <c:v>г. Ак-Довурак</c:v>
                </c:pt>
                <c:pt idx="1">
                  <c:v>Бай-Тайгинский</c:v>
                </c:pt>
                <c:pt idx="2">
                  <c:v>Кызылский</c:v>
                </c:pt>
                <c:pt idx="3">
                  <c:v>Монгун-Тайгинский</c:v>
                </c:pt>
                <c:pt idx="4">
                  <c:v>Тандинский</c:v>
                </c:pt>
                <c:pt idx="5">
                  <c:v>Тоджинский</c:v>
                </c:pt>
                <c:pt idx="6">
                  <c:v>Чеди-Хольский</c:v>
                </c:pt>
                <c:pt idx="7">
                  <c:v>Ресучреждения</c:v>
                </c:pt>
                <c:pt idx="8">
                  <c:v>г. Кызыл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11 класс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Лист1!$A$2:$A$10</c:f>
              <c:strCache>
                <c:ptCount val="9"/>
                <c:pt idx="0">
                  <c:v>г. Ак-Довурак</c:v>
                </c:pt>
                <c:pt idx="1">
                  <c:v>Бай-Тайгинский</c:v>
                </c:pt>
                <c:pt idx="2">
                  <c:v>Кызылский</c:v>
                </c:pt>
                <c:pt idx="3">
                  <c:v>Монгун-Тайгинский</c:v>
                </c:pt>
                <c:pt idx="4">
                  <c:v>Тандинский</c:v>
                </c:pt>
                <c:pt idx="5">
                  <c:v>Тоджинский</c:v>
                </c:pt>
                <c:pt idx="6">
                  <c:v>Чеди-Хольский</c:v>
                </c:pt>
                <c:pt idx="7">
                  <c:v>Ресучреждения</c:v>
                </c:pt>
                <c:pt idx="8">
                  <c:v>г. Кызыл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0840832"/>
        <c:axId val="190842368"/>
      </c:barChart>
      <c:catAx>
        <c:axId val="1908408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90842368"/>
        <c:crosses val="autoZero"/>
        <c:auto val="1"/>
        <c:lblAlgn val="ctr"/>
        <c:lblOffset val="100"/>
        <c:noMultiLvlLbl val="0"/>
      </c:catAx>
      <c:valAx>
        <c:axId val="1908423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908408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26641820942455"/>
          <c:y val="0.15303897210074319"/>
          <c:w val="0.18931903189207969"/>
          <c:h val="0.24498203903270033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10 класс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11 класс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5366272"/>
        <c:axId val="215372160"/>
      </c:barChart>
      <c:catAx>
        <c:axId val="215366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5372160"/>
        <c:crosses val="autoZero"/>
        <c:auto val="1"/>
        <c:lblAlgn val="ctr"/>
        <c:lblOffset val="100"/>
        <c:noMultiLvlLbl val="0"/>
      </c:catAx>
      <c:valAx>
        <c:axId val="2153721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536627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10 класс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г. Ак-Довурак</c:v>
                </c:pt>
                <c:pt idx="1">
                  <c:v>Барун-Хемчикский</c:v>
                </c:pt>
                <c:pt idx="2">
                  <c:v>Сут-Хольский</c:v>
                </c:pt>
                <c:pt idx="3">
                  <c:v>Улуг-Хемчикский</c:v>
                </c:pt>
                <c:pt idx="4">
                  <c:v>г. Кызыл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11 класс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г. Ак-Довурак</c:v>
                </c:pt>
                <c:pt idx="1">
                  <c:v>Барун-Хемчикский</c:v>
                </c:pt>
                <c:pt idx="2">
                  <c:v>Сут-Хольский</c:v>
                </c:pt>
                <c:pt idx="3">
                  <c:v>Улуг-Хемчикский</c:v>
                </c:pt>
                <c:pt idx="4">
                  <c:v>г. Кызыл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1105664"/>
        <c:axId val="191115648"/>
      </c:barChart>
      <c:catAx>
        <c:axId val="1911056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91115648"/>
        <c:crosses val="autoZero"/>
        <c:auto val="1"/>
        <c:lblAlgn val="ctr"/>
        <c:lblOffset val="100"/>
        <c:noMultiLvlLbl val="0"/>
      </c:catAx>
      <c:valAx>
        <c:axId val="1911156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9110566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10 класс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11 класс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1129088"/>
        <c:axId val="191130624"/>
      </c:barChart>
      <c:catAx>
        <c:axId val="191129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1130624"/>
        <c:crosses val="autoZero"/>
        <c:auto val="1"/>
        <c:lblAlgn val="ctr"/>
        <c:lblOffset val="100"/>
        <c:noMultiLvlLbl val="0"/>
      </c:catAx>
      <c:valAx>
        <c:axId val="1911306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112908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10 класс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10 класс</c:v>
                </c:pt>
                <c:pt idx="1">
                  <c:v>11 класс</c:v>
                </c:pt>
                <c:pt idx="2">
                  <c:v>Итого по РТ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18</c:v>
                </c:pt>
                <c:pt idx="1">
                  <c:v>15</c:v>
                </c:pt>
                <c:pt idx="2">
                  <c:v>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5188224"/>
        <c:axId val="215189760"/>
      </c:barChart>
      <c:catAx>
        <c:axId val="21518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5189760"/>
        <c:crosses val="autoZero"/>
        <c:auto val="1"/>
        <c:lblAlgn val="ctr"/>
        <c:lblOffset val="100"/>
        <c:noMultiLvlLbl val="0"/>
      </c:catAx>
      <c:valAx>
        <c:axId val="2151897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51882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B58A456-7CBC-4884-B567-EEB85D0F5A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2825" y="702643"/>
            <a:ext cx="8679306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2165157E-50CC-4E45-8968-57D68E48F5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2825" y="3182318"/>
            <a:ext cx="8679306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D749C91-6A61-4C86-9B00-7F8742265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ADDB-4476-4545-A49B-227514D906AD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C6BFAD6-F077-4C78-AE1A-F6CAC8DA8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13A9D6D-A747-4111-AD0B-67DA3CC88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15F76-B29A-4810-92B8-847B819704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865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0F80D0-1040-4FA2-9A85-5B26F9714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43FB7B5-CDB6-4FA4-A294-9B66AB32E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E7416FF-D1A7-475F-BFFC-D5AACB1C7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ADDB-4476-4545-A49B-227514D906AD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D390257-EB1E-4A61-92DA-460833579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8B07AF5-EF15-41F2-A8E3-8B57B5FEA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15F76-B29A-4810-92B8-847B819704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804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9421A17A-1E1E-432E-9FAF-9BF9FB13DD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04D4C681-E9F2-403A-8164-84823F1C23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6E7454B-FD94-4559-BBEB-EC0111807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ADDB-4476-4545-A49B-227514D906AD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355DA28-85D6-4832-BD2A-A9C9B7739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14A9CA2-AF9E-4772-8762-359844AA9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15F76-B29A-4810-92B8-847B819704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190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5004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175031E-47F3-4DD1-8A77-DC4D87901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5620B18-C3B8-44F5-B292-1267E2FD0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5B19C3A-5C03-4CCC-B5A4-EF92B3218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ADDB-4476-4545-A49B-227514D906AD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2212FFE-FDF4-475C-86CD-110F2C5FD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34BD52C-D1D1-4BDD-A613-EB16C8F12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15F76-B29A-4810-92B8-847B819704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294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18DAD4-61BD-496C-BEBB-8E1048BD7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298" y="980993"/>
            <a:ext cx="9368748" cy="28527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41D0C06-CC33-46E2-AA24-E4B20BAD4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93298" y="3860718"/>
            <a:ext cx="9368748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50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7331AB5-ACBB-4EAE-9FB2-FDA8C5C02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ADDB-4476-4545-A49B-227514D906AD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F7BB453-0988-41B3-B093-AC22553AA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1491CAD-F95B-4501-BA99-D4DF1D524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15F76-B29A-4810-92B8-847B819704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154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43096D3-88B7-4C8A-8F86-E53CBED8C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1F95EEC-07C7-4316-860B-7D3F35970F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382718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EED983F-C53B-425E-A1FA-570BE1D806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0820" y="1825625"/>
            <a:ext cx="553137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0F3443A-EA6E-4D0A-A856-BF2E8A52C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ADDB-4476-4545-A49B-227514D906AD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1BDAEB2-CE53-4F3B-8B5F-4694F8ABE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6ECFF1B-E47B-4A37-B9C6-ED3F51FA4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15F76-B29A-4810-92B8-847B819704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273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396C524-9CFF-434D-9180-F4A0F108C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5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1D12A0E-090B-40CF-ACF9-C9642CB60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395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850B3D2-E438-4201-8716-3290459C28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395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F05DAFCE-3A2E-4E60-94AA-358BD079F8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720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E9649B2-EE9F-4E03-B6B7-B17B470CDC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20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253FFF77-AD5B-49F2-9EC9-23057E225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ADDB-4476-4545-A49B-227514D906AD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ACF1DB13-457D-4DF6-9026-E7A92064D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BAE5B1DC-9D7C-4EA2-BDC0-1372A36B4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15F76-B29A-4810-92B8-847B819704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5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565413-174F-4D4F-AFC3-6848540DE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7F334618-EABB-4424-ACD8-60C108DAB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ADDB-4476-4545-A49B-227514D906AD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C89B88E-8B49-4BFC-AC96-63E0130BD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6D559DCC-05C8-4511-9C27-F00ACECC9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15F76-B29A-4810-92B8-847B819704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818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129FBB8E-F030-46E4-BA7D-692F639A9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ADDB-4476-4545-A49B-227514D906AD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5BC5CC19-CEF2-4620-A875-60DFFFF03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DC2D8BE-628A-4CF4-9F7C-7268B5F28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15F76-B29A-4810-92B8-847B819704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028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34BBD26-2326-41AF-8C05-13E0D1785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2854931-500B-4B0D-91EE-DACDB72DE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790A09E-7E3A-4B75-9C7E-BF50EFC185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BF77F89-39E5-46BF-91CD-46789F28E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ADDB-4476-4545-A49B-227514D906AD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775C09F-68DB-42F5-87D6-3AF7A24BB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8941917-0A56-4F5D-86C8-AF49253A0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15F76-B29A-4810-92B8-847B819704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139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F815F93-9B03-48E1-92DE-8DB279F80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5EC3781C-F64B-4DCB-AAC0-37ACDDBB98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EC8AA1A-D204-48E7-AB7B-09F6C2A5D4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192465F-B80A-49A6-85B3-A387AB0BA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ADDB-4476-4545-A49B-227514D906AD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2FD1B2F-035D-48DC-BE5B-20A6BAA84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80D0E67-8783-4C27-B33E-E3E683DFD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15F76-B29A-4810-92B8-847B819704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933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00C08EE-4963-4D32-8724-7C9B99BB8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6399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lood" dir="t"/>
            </a:scene3d>
            <a:sp3d extrusionH="57150" contourW="12700" prstMaterial="softEdge">
              <a:bevelT w="38100" h="38100"/>
              <a:contourClr>
                <a:srgbClr val="2E005C"/>
              </a:contourClr>
            </a:sp3d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DCB1340-CE77-41F9-86C8-6091D95C0B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106399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9EF48D9-73A3-4709-848A-2F00FB93FC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EADDB-4476-4545-A49B-227514D906AD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C9369BA-5EF8-4434-8B6E-CD45E74F7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0D64141-E6B1-408D-AD00-573C4FC1A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15F76-B29A-4810-92B8-847B819704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14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rgbClr val="2C2CB2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profsoobshestvo.ru/-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26" Type="http://schemas.openxmlformats.org/officeDocument/2006/relationships/image" Target="../media/image28.png"/><Relationship Id="rId3" Type="http://schemas.openxmlformats.org/officeDocument/2006/relationships/image" Target="../media/image5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5" Type="http://schemas.openxmlformats.org/officeDocument/2006/relationships/image" Target="../media/image27.png"/><Relationship Id="rId2" Type="http://schemas.openxmlformats.org/officeDocument/2006/relationships/image" Target="../media/image4.jpe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29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25.png"/><Relationship Id="rId28" Type="http://schemas.openxmlformats.org/officeDocument/2006/relationships/image" Target="../media/image30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31" Type="http://schemas.openxmlformats.org/officeDocument/2006/relationships/image" Target="../media/image33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Relationship Id="rId27" Type="http://schemas.openxmlformats.org/officeDocument/2006/relationships/image" Target="../media/image29.png"/><Relationship Id="rId30" Type="http://schemas.openxmlformats.org/officeDocument/2006/relationships/image" Target="../media/image3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48000" y="2618523"/>
            <a:ext cx="87303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Приоритетные направления работы ММС 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 2025 году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799" y="620486"/>
            <a:ext cx="97644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ГАОУ ДПО «Тувинский институт развития образования и повышения квалификации имени Народного учителя Республики Тыва Р.Р.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Бегзи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Координационно-методический отдел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04314" y="4887685"/>
            <a:ext cx="4495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И.о. начальника КМО Чамгын-оол А.В.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57799" y="6226629"/>
            <a:ext cx="17634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Кызыл – 2025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992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838199" y="326571"/>
            <a:ext cx="10537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Стратегия развития образования до 2036 года с перспективой до 2040 года</a:t>
            </a:r>
            <a:endParaRPr lang="ru-RU" sz="2400" b="1" dirty="0"/>
          </a:p>
        </p:txBody>
      </p:sp>
      <p:sp>
        <p:nvSpPr>
          <p:cNvPr id="103" name="object 3"/>
          <p:cNvSpPr txBox="1"/>
          <p:nvPr/>
        </p:nvSpPr>
        <p:spPr>
          <a:xfrm>
            <a:off x="1030847" y="840304"/>
            <a:ext cx="10248265" cy="17551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5365" indent="-283210">
              <a:lnSpc>
                <a:spcPts val="2125"/>
              </a:lnSpc>
              <a:spcBef>
                <a:spcPts val="100"/>
              </a:spcBef>
              <a:buFont typeface="Wingdings"/>
              <a:buChar char=""/>
              <a:tabLst>
                <a:tab pos="1015365" algn="l"/>
              </a:tabLst>
            </a:pPr>
            <a:r>
              <a:rPr sz="1800" spc="-10" dirty="0">
                <a:latin typeface="Microsoft Sans Serif"/>
                <a:cs typeface="Microsoft Sans Serif"/>
              </a:rPr>
              <a:t>разрабатывается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в</a:t>
            </a:r>
            <a:r>
              <a:rPr sz="1800" spc="-3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соответствии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с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поручением Президента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Российской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Федерации</a:t>
            </a:r>
            <a:endParaRPr sz="1800" dirty="0">
              <a:latin typeface="Microsoft Sans Serif"/>
              <a:cs typeface="Microsoft Sans Serif"/>
            </a:endParaRPr>
          </a:p>
          <a:p>
            <a:pPr marL="1015365" indent="-283210">
              <a:lnSpc>
                <a:spcPts val="2125"/>
              </a:lnSpc>
              <a:buFont typeface="Wingdings"/>
              <a:buChar char=""/>
              <a:tabLst>
                <a:tab pos="1015365" algn="l"/>
              </a:tabLst>
            </a:pPr>
            <a:r>
              <a:rPr sz="1800" spc="-10" dirty="0">
                <a:latin typeface="Microsoft Sans Serif"/>
                <a:cs typeface="Microsoft Sans Serif"/>
              </a:rPr>
              <a:t>обеспечивает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всестороннюю</a:t>
            </a:r>
            <a:r>
              <a:rPr sz="1800" spc="-5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подготовку</a:t>
            </a:r>
            <a:r>
              <a:rPr sz="1800" spc="-6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молодых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поколений</a:t>
            </a:r>
            <a:r>
              <a:rPr sz="1800" spc="-6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к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вызовам</a:t>
            </a:r>
            <a:r>
              <a:rPr sz="1800" spc="-6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будущего</a:t>
            </a:r>
            <a:endParaRPr sz="1800" dirty="0">
              <a:latin typeface="Microsoft Sans Serif"/>
              <a:cs typeface="Microsoft Sans Serif"/>
            </a:endParaRPr>
          </a:p>
          <a:p>
            <a:pPr marL="12700" marR="5080">
              <a:lnSpc>
                <a:spcPct val="100000"/>
              </a:lnSpc>
              <a:spcBef>
                <a:spcPts val="1215"/>
              </a:spcBef>
            </a:pPr>
            <a:r>
              <a:rPr sz="1600" dirty="0">
                <a:solidFill>
                  <a:srgbClr val="2D663D"/>
                </a:solidFill>
                <a:latin typeface="Microsoft Sans Serif"/>
                <a:cs typeface="Microsoft Sans Serif"/>
              </a:rPr>
              <a:t>В</a:t>
            </a:r>
            <a:r>
              <a:rPr sz="1600" spc="-40" dirty="0">
                <a:solidFill>
                  <a:srgbClr val="2D663D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D663D"/>
                </a:solidFill>
                <a:latin typeface="Microsoft Sans Serif"/>
                <a:cs typeface="Microsoft Sans Serif"/>
              </a:rPr>
              <a:t>разработке</a:t>
            </a:r>
            <a:r>
              <a:rPr sz="1600" spc="-15" dirty="0">
                <a:solidFill>
                  <a:srgbClr val="2D663D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D663D"/>
                </a:solidFill>
                <a:latin typeface="Microsoft Sans Serif"/>
                <a:cs typeface="Microsoft Sans Serif"/>
              </a:rPr>
              <a:t>Стратегии</a:t>
            </a:r>
            <a:r>
              <a:rPr sz="1600" spc="-5" dirty="0">
                <a:solidFill>
                  <a:srgbClr val="2D663D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D663D"/>
                </a:solidFill>
                <a:latin typeface="Microsoft Sans Serif"/>
                <a:cs typeface="Microsoft Sans Serif"/>
              </a:rPr>
              <a:t>участвуют</a:t>
            </a:r>
            <a:r>
              <a:rPr sz="1600" spc="20" dirty="0">
                <a:solidFill>
                  <a:srgbClr val="2D663D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D663D"/>
                </a:solidFill>
                <a:latin typeface="Microsoft Sans Serif"/>
                <a:cs typeface="Microsoft Sans Serif"/>
              </a:rPr>
              <a:t>более</a:t>
            </a:r>
            <a:r>
              <a:rPr sz="1600" spc="-35" dirty="0">
                <a:solidFill>
                  <a:srgbClr val="2D663D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D663D"/>
                </a:solidFill>
                <a:latin typeface="Microsoft Sans Serif"/>
                <a:cs typeface="Microsoft Sans Serif"/>
              </a:rPr>
              <a:t>650</a:t>
            </a:r>
            <a:r>
              <a:rPr sz="1600" spc="-20" dirty="0">
                <a:solidFill>
                  <a:srgbClr val="2D663D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D663D"/>
                </a:solidFill>
                <a:latin typeface="Microsoft Sans Serif"/>
                <a:cs typeface="Microsoft Sans Serif"/>
              </a:rPr>
              <a:t>представителей</a:t>
            </a:r>
            <a:r>
              <a:rPr sz="1600" spc="-15" dirty="0">
                <a:solidFill>
                  <a:srgbClr val="2D663D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D663D"/>
                </a:solidFill>
                <a:latin typeface="Microsoft Sans Serif"/>
                <a:cs typeface="Microsoft Sans Serif"/>
              </a:rPr>
              <a:t>всех</a:t>
            </a:r>
            <a:r>
              <a:rPr sz="1600" spc="-25" dirty="0">
                <a:solidFill>
                  <a:srgbClr val="2D663D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D663D"/>
                </a:solidFill>
                <a:latin typeface="Microsoft Sans Serif"/>
                <a:cs typeface="Microsoft Sans Serif"/>
              </a:rPr>
              <a:t>89</a:t>
            </a:r>
            <a:r>
              <a:rPr sz="1600" spc="-40" dirty="0">
                <a:solidFill>
                  <a:srgbClr val="2D663D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D663D"/>
                </a:solidFill>
                <a:latin typeface="Microsoft Sans Serif"/>
                <a:cs typeface="Microsoft Sans Serif"/>
              </a:rPr>
              <a:t>субъектов</a:t>
            </a:r>
            <a:r>
              <a:rPr sz="1600" dirty="0">
                <a:solidFill>
                  <a:srgbClr val="2D663D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D663D"/>
                </a:solidFill>
                <a:latin typeface="Microsoft Sans Serif"/>
                <a:cs typeface="Microsoft Sans Serif"/>
              </a:rPr>
              <a:t>Российской </a:t>
            </a:r>
            <a:r>
              <a:rPr sz="1600" spc="-20" dirty="0">
                <a:solidFill>
                  <a:srgbClr val="2D663D"/>
                </a:solidFill>
                <a:latin typeface="Microsoft Sans Serif"/>
                <a:cs typeface="Microsoft Sans Serif"/>
              </a:rPr>
              <a:t>Федерации,</a:t>
            </a:r>
            <a:r>
              <a:rPr sz="1600" spc="-10" dirty="0">
                <a:solidFill>
                  <a:srgbClr val="2D663D"/>
                </a:solidFill>
                <a:latin typeface="Microsoft Sans Serif"/>
                <a:cs typeface="Microsoft Sans Serif"/>
              </a:rPr>
              <a:t> </a:t>
            </a:r>
            <a:r>
              <a:rPr sz="1600" spc="-50" dirty="0">
                <a:solidFill>
                  <a:srgbClr val="2D663D"/>
                </a:solidFill>
                <a:latin typeface="Microsoft Sans Serif"/>
                <a:cs typeface="Microsoft Sans Serif"/>
              </a:rPr>
              <a:t>в </a:t>
            </a:r>
            <a:r>
              <a:rPr sz="1600" dirty="0">
                <a:solidFill>
                  <a:srgbClr val="2D663D"/>
                </a:solidFill>
                <a:latin typeface="Microsoft Sans Serif"/>
                <a:cs typeface="Microsoft Sans Serif"/>
              </a:rPr>
              <a:t>том</a:t>
            </a:r>
            <a:r>
              <a:rPr sz="1600" spc="-25" dirty="0">
                <a:solidFill>
                  <a:srgbClr val="2D663D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D663D"/>
                </a:solidFill>
                <a:latin typeface="Microsoft Sans Serif"/>
                <a:cs typeface="Microsoft Sans Serif"/>
              </a:rPr>
              <a:t>числе</a:t>
            </a:r>
            <a:r>
              <a:rPr sz="1600" spc="-15" dirty="0">
                <a:solidFill>
                  <a:srgbClr val="2D663D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D663D"/>
                </a:solidFill>
                <a:latin typeface="Microsoft Sans Serif"/>
                <a:cs typeface="Microsoft Sans Serif"/>
              </a:rPr>
              <a:t>ученики,</a:t>
            </a:r>
            <a:r>
              <a:rPr sz="1600" spc="15" dirty="0">
                <a:solidFill>
                  <a:srgbClr val="2D663D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D663D"/>
                </a:solidFill>
                <a:latin typeface="Microsoft Sans Serif"/>
                <a:cs typeface="Microsoft Sans Serif"/>
              </a:rPr>
              <a:t>студенты</a:t>
            </a:r>
            <a:r>
              <a:rPr sz="1600" spc="5" dirty="0">
                <a:solidFill>
                  <a:srgbClr val="2D663D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D663D"/>
                </a:solidFill>
                <a:latin typeface="Microsoft Sans Serif"/>
                <a:cs typeface="Microsoft Sans Serif"/>
              </a:rPr>
              <a:t>и</a:t>
            </a:r>
            <a:r>
              <a:rPr sz="1600" spc="-30" dirty="0">
                <a:solidFill>
                  <a:srgbClr val="2D663D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D663D"/>
                </a:solidFill>
                <a:latin typeface="Microsoft Sans Serif"/>
                <a:cs typeface="Microsoft Sans Serif"/>
              </a:rPr>
              <a:t>их</a:t>
            </a:r>
            <a:r>
              <a:rPr sz="1600" spc="-15" dirty="0">
                <a:solidFill>
                  <a:srgbClr val="2D663D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D663D"/>
                </a:solidFill>
                <a:latin typeface="Microsoft Sans Serif"/>
                <a:cs typeface="Microsoft Sans Serif"/>
              </a:rPr>
              <a:t>родители.</a:t>
            </a:r>
            <a:endParaRPr sz="16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1600" dirty="0">
              <a:latin typeface="Microsoft Sans Serif"/>
              <a:cs typeface="Microsoft Sans Serif"/>
            </a:endParaRPr>
          </a:p>
          <a:p>
            <a:pPr marL="424180" algn="ctr">
              <a:lnSpc>
                <a:spcPct val="100000"/>
              </a:lnSpc>
              <a:spcBef>
                <a:spcPts val="5"/>
              </a:spcBef>
            </a:pPr>
            <a:r>
              <a:rPr lang="ru-RU" sz="1800" b="1" dirty="0" smtClean="0">
                <a:solidFill>
                  <a:srgbClr val="6F2F9F"/>
                </a:solidFill>
                <a:latin typeface="Arial"/>
                <a:cs typeface="Arial"/>
              </a:rPr>
              <a:t>Ключевые направления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04" name="object 4"/>
          <p:cNvSpPr txBox="1"/>
          <p:nvPr/>
        </p:nvSpPr>
        <p:spPr>
          <a:xfrm>
            <a:off x="922469" y="3527951"/>
            <a:ext cx="24949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910" indent="-28321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95910" algn="l"/>
              </a:tabLst>
            </a:pPr>
            <a:r>
              <a:rPr sz="1800" dirty="0">
                <a:latin typeface="Microsoft Sans Serif"/>
                <a:cs typeface="Microsoft Sans Serif"/>
              </a:rPr>
              <a:t>Общее</a:t>
            </a:r>
            <a:r>
              <a:rPr sz="1800" spc="-1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образование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05" name="object 5"/>
          <p:cNvSpPr txBox="1"/>
          <p:nvPr/>
        </p:nvSpPr>
        <p:spPr>
          <a:xfrm>
            <a:off x="922469" y="4210957"/>
            <a:ext cx="29991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910" indent="-28321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95910" algn="l"/>
              </a:tabLst>
            </a:pPr>
            <a:r>
              <a:rPr sz="1800" dirty="0">
                <a:latin typeface="Microsoft Sans Serif"/>
                <a:cs typeface="Microsoft Sans Serif"/>
              </a:rPr>
              <a:t>Стратегия</a:t>
            </a:r>
            <a:r>
              <a:rPr sz="1800" spc="-8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развития</a:t>
            </a:r>
            <a:r>
              <a:rPr sz="1800" spc="-80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СПО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06" name="object 6"/>
          <p:cNvSpPr txBox="1"/>
          <p:nvPr/>
        </p:nvSpPr>
        <p:spPr>
          <a:xfrm>
            <a:off x="922469" y="4965946"/>
            <a:ext cx="26136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910" indent="-28321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95910" algn="l"/>
              </a:tabLst>
            </a:pPr>
            <a:r>
              <a:rPr sz="1800" dirty="0">
                <a:latin typeface="Microsoft Sans Serif"/>
                <a:cs typeface="Microsoft Sans Serif"/>
              </a:rPr>
              <a:t>Высшее</a:t>
            </a:r>
            <a:r>
              <a:rPr sz="1800" spc="-10" dirty="0">
                <a:latin typeface="Microsoft Sans Serif"/>
                <a:cs typeface="Microsoft Sans Serif"/>
              </a:rPr>
              <a:t> образование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07" name="object 7"/>
          <p:cNvSpPr txBox="1"/>
          <p:nvPr/>
        </p:nvSpPr>
        <p:spPr>
          <a:xfrm>
            <a:off x="922469" y="5569450"/>
            <a:ext cx="3524250" cy="561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910" indent="-283210">
              <a:lnSpc>
                <a:spcPts val="2110"/>
              </a:lnSpc>
              <a:spcBef>
                <a:spcPts val="100"/>
              </a:spcBef>
              <a:buFont typeface="Wingdings"/>
              <a:buChar char=""/>
              <a:tabLst>
                <a:tab pos="295910" algn="l"/>
              </a:tabLst>
            </a:pPr>
            <a:r>
              <a:rPr sz="1800" spc="-10" dirty="0">
                <a:latin typeface="Microsoft Sans Serif"/>
                <a:cs typeface="Microsoft Sans Serif"/>
              </a:rPr>
              <a:t>Дополнительное</a:t>
            </a: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ts val="2110"/>
              </a:lnSpc>
            </a:pPr>
            <a:r>
              <a:rPr sz="1800" spc="-10" dirty="0">
                <a:latin typeface="Microsoft Sans Serif"/>
                <a:cs typeface="Microsoft Sans Serif"/>
              </a:rPr>
              <a:t>профессиональное</a:t>
            </a:r>
            <a:r>
              <a:rPr sz="1800" spc="-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образование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08" name="object 8"/>
          <p:cNvSpPr txBox="1"/>
          <p:nvPr/>
        </p:nvSpPr>
        <p:spPr>
          <a:xfrm>
            <a:off x="922469" y="2769507"/>
            <a:ext cx="30689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910" indent="-28321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95910" algn="l"/>
              </a:tabLst>
            </a:pPr>
            <a:r>
              <a:rPr sz="1800" spc="-30" dirty="0">
                <a:latin typeface="Microsoft Sans Serif"/>
                <a:cs typeface="Microsoft Sans Serif"/>
              </a:rPr>
              <a:t>Дошкольное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образование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09" name="object 9"/>
          <p:cNvSpPr txBox="1"/>
          <p:nvPr/>
        </p:nvSpPr>
        <p:spPr>
          <a:xfrm>
            <a:off x="5368942" y="3455941"/>
            <a:ext cx="2875915" cy="56261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indent="282575">
              <a:lnSpc>
                <a:spcPts val="2070"/>
              </a:lnSpc>
              <a:spcBef>
                <a:spcPts val="240"/>
              </a:spcBef>
              <a:buFont typeface="Wingdings"/>
              <a:buChar char=""/>
              <a:tabLst>
                <a:tab pos="295275" algn="l"/>
              </a:tabLst>
            </a:pPr>
            <a:r>
              <a:rPr sz="1800" dirty="0">
                <a:latin typeface="Microsoft Sans Serif"/>
                <a:cs typeface="Microsoft Sans Serif"/>
              </a:rPr>
              <a:t>Воспитание</a:t>
            </a:r>
            <a:r>
              <a:rPr sz="1800" spc="-11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гармонично </a:t>
            </a:r>
            <a:r>
              <a:rPr sz="1800" dirty="0">
                <a:latin typeface="Microsoft Sans Serif"/>
                <a:cs typeface="Microsoft Sans Serif"/>
              </a:rPr>
              <a:t>развитой</a:t>
            </a:r>
            <a:r>
              <a:rPr sz="1800" spc="-114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личности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10" name="object 10"/>
          <p:cNvSpPr txBox="1"/>
          <p:nvPr/>
        </p:nvSpPr>
        <p:spPr>
          <a:xfrm>
            <a:off x="5309126" y="4210957"/>
            <a:ext cx="3067685" cy="56261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indent="282575">
              <a:lnSpc>
                <a:spcPts val="2070"/>
              </a:lnSpc>
              <a:spcBef>
                <a:spcPts val="240"/>
              </a:spcBef>
              <a:buFont typeface="Wingdings"/>
              <a:buChar char=""/>
              <a:tabLst>
                <a:tab pos="295275" algn="l"/>
              </a:tabLst>
            </a:pPr>
            <a:r>
              <a:rPr sz="1800" spc="-20" dirty="0">
                <a:latin typeface="Microsoft Sans Serif"/>
                <a:cs typeface="Microsoft Sans Serif"/>
              </a:rPr>
              <a:t>Психологические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аспекты образовательного</a:t>
            </a:r>
            <a:r>
              <a:rPr sz="1800" spc="-11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процесса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11" name="object 11"/>
          <p:cNvSpPr txBox="1"/>
          <p:nvPr/>
        </p:nvSpPr>
        <p:spPr>
          <a:xfrm>
            <a:off x="5309126" y="4965946"/>
            <a:ext cx="19113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275" indent="-282575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95275" algn="l"/>
              </a:tabLst>
            </a:pPr>
            <a:r>
              <a:rPr sz="1800" spc="-10" dirty="0">
                <a:latin typeface="Microsoft Sans Serif"/>
                <a:cs typeface="Microsoft Sans Serif"/>
              </a:rPr>
              <a:t>Цифровизация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12" name="object 12"/>
          <p:cNvSpPr txBox="1"/>
          <p:nvPr/>
        </p:nvSpPr>
        <p:spPr>
          <a:xfrm>
            <a:off x="5309126" y="5523425"/>
            <a:ext cx="3228340" cy="56197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00" marR="5080" indent="282575">
              <a:lnSpc>
                <a:spcPts val="2060"/>
              </a:lnSpc>
              <a:spcBef>
                <a:spcPts val="250"/>
              </a:spcBef>
              <a:buFont typeface="Wingdings"/>
              <a:buChar char=""/>
              <a:tabLst>
                <a:tab pos="295275" algn="l"/>
              </a:tabLst>
            </a:pPr>
            <a:r>
              <a:rPr sz="1800" dirty="0">
                <a:latin typeface="Microsoft Sans Serif"/>
                <a:cs typeface="Microsoft Sans Serif"/>
              </a:rPr>
              <a:t>Безшовность</a:t>
            </a:r>
            <a:r>
              <a:rPr sz="1800" spc="-7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образования </a:t>
            </a:r>
            <a:r>
              <a:rPr sz="1800" dirty="0">
                <a:latin typeface="Microsoft Sans Serif"/>
                <a:cs typeface="Microsoft Sans Serif"/>
              </a:rPr>
              <a:t>и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количественные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показатели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13" name="object 13"/>
          <p:cNvSpPr txBox="1"/>
          <p:nvPr/>
        </p:nvSpPr>
        <p:spPr>
          <a:xfrm>
            <a:off x="5309126" y="2769507"/>
            <a:ext cx="27158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275" indent="-282575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95275" algn="l"/>
              </a:tabLst>
            </a:pPr>
            <a:r>
              <a:rPr sz="1800" spc="-20" dirty="0">
                <a:latin typeface="Microsoft Sans Serif"/>
                <a:cs typeface="Microsoft Sans Serif"/>
              </a:rPr>
              <a:t>Качество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образования</a:t>
            </a:r>
            <a:endParaRPr sz="1800" dirty="0">
              <a:latin typeface="Microsoft Sans Serif"/>
              <a:cs typeface="Microsoft Sans Serif"/>
            </a:endParaRPr>
          </a:p>
        </p:txBody>
      </p:sp>
      <p:sp>
        <p:nvSpPr>
          <p:cNvPr id="114" name="object 14"/>
          <p:cNvSpPr txBox="1"/>
          <p:nvPr/>
        </p:nvSpPr>
        <p:spPr>
          <a:xfrm>
            <a:off x="9102742" y="3527951"/>
            <a:ext cx="2210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275" indent="-282575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95275" algn="l"/>
              </a:tabLst>
            </a:pPr>
            <a:r>
              <a:rPr sz="1800" dirty="0">
                <a:latin typeface="Microsoft Sans Serif"/>
                <a:cs typeface="Microsoft Sans Serif"/>
              </a:rPr>
              <a:t>Мнение</a:t>
            </a:r>
            <a:r>
              <a:rPr sz="1800" spc="-7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будущего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15" name="object 15"/>
          <p:cNvSpPr txBox="1"/>
          <p:nvPr/>
        </p:nvSpPr>
        <p:spPr>
          <a:xfrm>
            <a:off x="9102742" y="4210957"/>
            <a:ext cx="26028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275" indent="-282575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95275" algn="l"/>
              </a:tabLst>
            </a:pPr>
            <a:r>
              <a:rPr sz="1800" spc="-10" dirty="0">
                <a:latin typeface="Microsoft Sans Serif"/>
                <a:cs typeface="Microsoft Sans Serif"/>
              </a:rPr>
              <a:t>Экспорт</a:t>
            </a:r>
            <a:r>
              <a:rPr sz="1800" spc="-7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образования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16" name="object 16"/>
          <p:cNvSpPr txBox="1"/>
          <p:nvPr/>
        </p:nvSpPr>
        <p:spPr>
          <a:xfrm>
            <a:off x="9102742" y="4965946"/>
            <a:ext cx="27666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275" indent="-282575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95275" algn="l"/>
              </a:tabLst>
            </a:pPr>
            <a:r>
              <a:rPr sz="1800" dirty="0">
                <a:latin typeface="Microsoft Sans Serif"/>
                <a:cs typeface="Microsoft Sans Serif"/>
              </a:rPr>
              <a:t>Отдых</a:t>
            </a:r>
            <a:r>
              <a:rPr sz="1800" spc="-1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и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оздоровление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17" name="object 17"/>
          <p:cNvSpPr txBox="1"/>
          <p:nvPr/>
        </p:nvSpPr>
        <p:spPr>
          <a:xfrm>
            <a:off x="9102742" y="5702953"/>
            <a:ext cx="18395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275" indent="-282575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95275" algn="l"/>
              </a:tabLst>
            </a:pPr>
            <a:r>
              <a:rPr sz="1800" spc="-10" dirty="0">
                <a:latin typeface="Microsoft Sans Serif"/>
                <a:cs typeface="Microsoft Sans Serif"/>
              </a:rPr>
              <a:t>Редакционная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18" name="object 18"/>
          <p:cNvSpPr txBox="1"/>
          <p:nvPr/>
        </p:nvSpPr>
        <p:spPr>
          <a:xfrm>
            <a:off x="9102742" y="2769507"/>
            <a:ext cx="2655570" cy="561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275" indent="-282575">
              <a:lnSpc>
                <a:spcPts val="2110"/>
              </a:lnSpc>
              <a:spcBef>
                <a:spcPts val="100"/>
              </a:spcBef>
              <a:buFont typeface="Wingdings"/>
              <a:buChar char=""/>
              <a:tabLst>
                <a:tab pos="295275" algn="l"/>
              </a:tabLst>
            </a:pPr>
            <a:r>
              <a:rPr sz="1800" dirty="0">
                <a:latin typeface="Microsoft Sans Serif"/>
                <a:cs typeface="Microsoft Sans Serif"/>
              </a:rPr>
              <a:t>Модели</a:t>
            </a:r>
            <a:r>
              <a:rPr sz="1800" spc="-3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управления </a:t>
            </a:r>
            <a:r>
              <a:rPr sz="1800" spc="-50" dirty="0">
                <a:latin typeface="Microsoft Sans Serif"/>
                <a:cs typeface="Microsoft Sans Serif"/>
              </a:rPr>
              <a:t>и</a:t>
            </a: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ts val="2110"/>
              </a:lnSpc>
            </a:pPr>
            <a:r>
              <a:rPr sz="1800" spc="-30" dirty="0">
                <a:latin typeface="Microsoft Sans Serif"/>
                <a:cs typeface="Microsoft Sans Serif"/>
              </a:rPr>
              <a:t>Экономика</a:t>
            </a:r>
            <a:r>
              <a:rPr sz="1800" spc="-3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образования</a:t>
            </a:r>
            <a:endParaRPr sz="1800">
              <a:latin typeface="Microsoft Sans Serif"/>
              <a:cs typeface="Microsoft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281853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1629" y="359737"/>
            <a:ext cx="1152119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5280">
              <a:lnSpc>
                <a:spcPct val="100000"/>
              </a:lnSpc>
              <a:spcBef>
                <a:spcPts val="100"/>
              </a:spcBef>
            </a:pPr>
            <a:r>
              <a:rPr sz="2800" dirty="0"/>
              <a:t>Вызовы,</a:t>
            </a:r>
            <a:r>
              <a:rPr sz="2800" spc="-55" dirty="0"/>
              <a:t> </a:t>
            </a:r>
            <a:r>
              <a:rPr sz="2800" dirty="0"/>
              <a:t>стоящие</a:t>
            </a:r>
            <a:r>
              <a:rPr sz="2800" spc="-45" dirty="0"/>
              <a:t> </a:t>
            </a:r>
            <a:r>
              <a:rPr sz="2800" dirty="0"/>
              <a:t>перед</a:t>
            </a:r>
            <a:r>
              <a:rPr sz="2800" spc="-55" dirty="0"/>
              <a:t> </a:t>
            </a:r>
            <a:r>
              <a:rPr sz="2800" dirty="0"/>
              <a:t>системой</a:t>
            </a:r>
            <a:r>
              <a:rPr sz="2800" spc="-40" dirty="0"/>
              <a:t> </a:t>
            </a:r>
            <a:r>
              <a:rPr sz="2800" spc="-10" dirty="0"/>
              <a:t>образования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63295" y="1024127"/>
            <a:ext cx="11283950" cy="367665"/>
            <a:chOff x="463295" y="1024127"/>
            <a:chExt cx="11283950" cy="367665"/>
          </a:xfrm>
        </p:grpSpPr>
        <p:sp>
          <p:nvSpPr>
            <p:cNvPr id="4" name="object 4"/>
            <p:cNvSpPr/>
            <p:nvPr/>
          </p:nvSpPr>
          <p:spPr>
            <a:xfrm>
              <a:off x="469391" y="1030223"/>
              <a:ext cx="11271885" cy="355600"/>
            </a:xfrm>
            <a:custGeom>
              <a:avLst/>
              <a:gdLst/>
              <a:ahLst/>
              <a:cxnLst/>
              <a:rect l="l" t="t" r="r" b="b"/>
              <a:pathLst>
                <a:path w="11271885" h="355600">
                  <a:moveTo>
                    <a:pt x="11271504" y="0"/>
                  </a:moveTo>
                  <a:lnTo>
                    <a:pt x="59181" y="0"/>
                  </a:lnTo>
                  <a:lnTo>
                    <a:pt x="36143" y="4657"/>
                  </a:lnTo>
                  <a:lnTo>
                    <a:pt x="17332" y="17351"/>
                  </a:lnTo>
                  <a:lnTo>
                    <a:pt x="4650" y="36165"/>
                  </a:lnTo>
                  <a:lnTo>
                    <a:pt x="0" y="59181"/>
                  </a:lnTo>
                  <a:lnTo>
                    <a:pt x="0" y="355091"/>
                  </a:lnTo>
                  <a:lnTo>
                    <a:pt x="11212322" y="355091"/>
                  </a:lnTo>
                  <a:lnTo>
                    <a:pt x="11235338" y="350434"/>
                  </a:lnTo>
                  <a:lnTo>
                    <a:pt x="11254152" y="337740"/>
                  </a:lnTo>
                  <a:lnTo>
                    <a:pt x="11266846" y="318926"/>
                  </a:lnTo>
                  <a:lnTo>
                    <a:pt x="11271504" y="295910"/>
                  </a:lnTo>
                  <a:lnTo>
                    <a:pt x="11271504" y="0"/>
                  </a:lnTo>
                  <a:close/>
                </a:path>
              </a:pathLst>
            </a:custGeom>
            <a:solidFill>
              <a:srgbClr val="1CACE3">
                <a:alpha val="1686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69391" y="1030223"/>
              <a:ext cx="11271885" cy="355600"/>
            </a:xfrm>
            <a:custGeom>
              <a:avLst/>
              <a:gdLst/>
              <a:ahLst/>
              <a:cxnLst/>
              <a:rect l="l" t="t" r="r" b="b"/>
              <a:pathLst>
                <a:path w="11271885" h="355600">
                  <a:moveTo>
                    <a:pt x="59181" y="0"/>
                  </a:moveTo>
                  <a:lnTo>
                    <a:pt x="11271504" y="0"/>
                  </a:lnTo>
                  <a:lnTo>
                    <a:pt x="11271504" y="295910"/>
                  </a:lnTo>
                  <a:lnTo>
                    <a:pt x="11266846" y="318926"/>
                  </a:lnTo>
                  <a:lnTo>
                    <a:pt x="11254152" y="337740"/>
                  </a:lnTo>
                  <a:lnTo>
                    <a:pt x="11235338" y="350434"/>
                  </a:lnTo>
                  <a:lnTo>
                    <a:pt x="11212322" y="355091"/>
                  </a:lnTo>
                  <a:lnTo>
                    <a:pt x="0" y="355091"/>
                  </a:lnTo>
                  <a:lnTo>
                    <a:pt x="0" y="59181"/>
                  </a:lnTo>
                  <a:lnTo>
                    <a:pt x="4650" y="36165"/>
                  </a:lnTo>
                  <a:lnTo>
                    <a:pt x="17332" y="17351"/>
                  </a:lnTo>
                  <a:lnTo>
                    <a:pt x="36143" y="4657"/>
                  </a:lnTo>
                  <a:lnTo>
                    <a:pt x="59181" y="0"/>
                  </a:lnTo>
                  <a:close/>
                </a:path>
              </a:pathLst>
            </a:custGeom>
            <a:ln w="12192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463295" y="1476755"/>
            <a:ext cx="11283950" cy="367665"/>
            <a:chOff x="463295" y="1476755"/>
            <a:chExt cx="11283950" cy="367665"/>
          </a:xfrm>
        </p:grpSpPr>
        <p:sp>
          <p:nvSpPr>
            <p:cNvPr id="7" name="object 7"/>
            <p:cNvSpPr/>
            <p:nvPr/>
          </p:nvSpPr>
          <p:spPr>
            <a:xfrm>
              <a:off x="469391" y="1482851"/>
              <a:ext cx="11271885" cy="355600"/>
            </a:xfrm>
            <a:custGeom>
              <a:avLst/>
              <a:gdLst/>
              <a:ahLst/>
              <a:cxnLst/>
              <a:rect l="l" t="t" r="r" b="b"/>
              <a:pathLst>
                <a:path w="11271885" h="355600">
                  <a:moveTo>
                    <a:pt x="11271504" y="0"/>
                  </a:moveTo>
                  <a:lnTo>
                    <a:pt x="59181" y="0"/>
                  </a:lnTo>
                  <a:lnTo>
                    <a:pt x="36143" y="4657"/>
                  </a:lnTo>
                  <a:lnTo>
                    <a:pt x="17332" y="17351"/>
                  </a:lnTo>
                  <a:lnTo>
                    <a:pt x="4650" y="36165"/>
                  </a:lnTo>
                  <a:lnTo>
                    <a:pt x="0" y="59182"/>
                  </a:lnTo>
                  <a:lnTo>
                    <a:pt x="0" y="355092"/>
                  </a:lnTo>
                  <a:lnTo>
                    <a:pt x="11212322" y="355092"/>
                  </a:lnTo>
                  <a:lnTo>
                    <a:pt x="11235338" y="350434"/>
                  </a:lnTo>
                  <a:lnTo>
                    <a:pt x="11254152" y="337740"/>
                  </a:lnTo>
                  <a:lnTo>
                    <a:pt x="11266846" y="318926"/>
                  </a:lnTo>
                  <a:lnTo>
                    <a:pt x="11271504" y="295910"/>
                  </a:lnTo>
                  <a:lnTo>
                    <a:pt x="11271504" y="0"/>
                  </a:lnTo>
                  <a:close/>
                </a:path>
              </a:pathLst>
            </a:custGeom>
            <a:solidFill>
              <a:srgbClr val="1CACE3">
                <a:alpha val="1686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69391" y="1482851"/>
              <a:ext cx="11271885" cy="355600"/>
            </a:xfrm>
            <a:custGeom>
              <a:avLst/>
              <a:gdLst/>
              <a:ahLst/>
              <a:cxnLst/>
              <a:rect l="l" t="t" r="r" b="b"/>
              <a:pathLst>
                <a:path w="11271885" h="355600">
                  <a:moveTo>
                    <a:pt x="59181" y="0"/>
                  </a:moveTo>
                  <a:lnTo>
                    <a:pt x="11271504" y="0"/>
                  </a:lnTo>
                  <a:lnTo>
                    <a:pt x="11271504" y="295910"/>
                  </a:lnTo>
                  <a:lnTo>
                    <a:pt x="11266846" y="318926"/>
                  </a:lnTo>
                  <a:lnTo>
                    <a:pt x="11254152" y="337740"/>
                  </a:lnTo>
                  <a:lnTo>
                    <a:pt x="11235338" y="350434"/>
                  </a:lnTo>
                  <a:lnTo>
                    <a:pt x="11212322" y="355092"/>
                  </a:lnTo>
                  <a:lnTo>
                    <a:pt x="0" y="355092"/>
                  </a:lnTo>
                  <a:lnTo>
                    <a:pt x="0" y="59182"/>
                  </a:lnTo>
                  <a:lnTo>
                    <a:pt x="4650" y="36165"/>
                  </a:lnTo>
                  <a:lnTo>
                    <a:pt x="17332" y="17351"/>
                  </a:lnTo>
                  <a:lnTo>
                    <a:pt x="36143" y="4657"/>
                  </a:lnTo>
                  <a:lnTo>
                    <a:pt x="59181" y="0"/>
                  </a:lnTo>
                  <a:close/>
                </a:path>
              </a:pathLst>
            </a:custGeom>
            <a:ln w="12192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463295" y="1920239"/>
            <a:ext cx="11283950" cy="367665"/>
            <a:chOff x="463295" y="1920239"/>
            <a:chExt cx="11283950" cy="367665"/>
          </a:xfrm>
        </p:grpSpPr>
        <p:sp>
          <p:nvSpPr>
            <p:cNvPr id="10" name="object 10"/>
            <p:cNvSpPr/>
            <p:nvPr/>
          </p:nvSpPr>
          <p:spPr>
            <a:xfrm>
              <a:off x="469391" y="1926335"/>
              <a:ext cx="11271885" cy="355600"/>
            </a:xfrm>
            <a:custGeom>
              <a:avLst/>
              <a:gdLst/>
              <a:ahLst/>
              <a:cxnLst/>
              <a:rect l="l" t="t" r="r" b="b"/>
              <a:pathLst>
                <a:path w="11271885" h="355600">
                  <a:moveTo>
                    <a:pt x="11271504" y="0"/>
                  </a:moveTo>
                  <a:lnTo>
                    <a:pt x="59181" y="0"/>
                  </a:lnTo>
                  <a:lnTo>
                    <a:pt x="36143" y="4657"/>
                  </a:lnTo>
                  <a:lnTo>
                    <a:pt x="17332" y="17351"/>
                  </a:lnTo>
                  <a:lnTo>
                    <a:pt x="4650" y="36165"/>
                  </a:lnTo>
                  <a:lnTo>
                    <a:pt x="0" y="59181"/>
                  </a:lnTo>
                  <a:lnTo>
                    <a:pt x="0" y="355091"/>
                  </a:lnTo>
                  <a:lnTo>
                    <a:pt x="11212322" y="355091"/>
                  </a:lnTo>
                  <a:lnTo>
                    <a:pt x="11235338" y="350434"/>
                  </a:lnTo>
                  <a:lnTo>
                    <a:pt x="11254152" y="337740"/>
                  </a:lnTo>
                  <a:lnTo>
                    <a:pt x="11266846" y="318926"/>
                  </a:lnTo>
                  <a:lnTo>
                    <a:pt x="11271504" y="295910"/>
                  </a:lnTo>
                  <a:lnTo>
                    <a:pt x="11271504" y="0"/>
                  </a:lnTo>
                  <a:close/>
                </a:path>
              </a:pathLst>
            </a:custGeom>
            <a:solidFill>
              <a:srgbClr val="1CACE3">
                <a:alpha val="1686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69391" y="1926335"/>
              <a:ext cx="11271885" cy="355600"/>
            </a:xfrm>
            <a:custGeom>
              <a:avLst/>
              <a:gdLst/>
              <a:ahLst/>
              <a:cxnLst/>
              <a:rect l="l" t="t" r="r" b="b"/>
              <a:pathLst>
                <a:path w="11271885" h="355600">
                  <a:moveTo>
                    <a:pt x="59181" y="0"/>
                  </a:moveTo>
                  <a:lnTo>
                    <a:pt x="11271504" y="0"/>
                  </a:lnTo>
                  <a:lnTo>
                    <a:pt x="11271504" y="295910"/>
                  </a:lnTo>
                  <a:lnTo>
                    <a:pt x="11266846" y="318926"/>
                  </a:lnTo>
                  <a:lnTo>
                    <a:pt x="11254152" y="337740"/>
                  </a:lnTo>
                  <a:lnTo>
                    <a:pt x="11235338" y="350434"/>
                  </a:lnTo>
                  <a:lnTo>
                    <a:pt x="11212322" y="355091"/>
                  </a:lnTo>
                  <a:lnTo>
                    <a:pt x="0" y="355091"/>
                  </a:lnTo>
                  <a:lnTo>
                    <a:pt x="0" y="59181"/>
                  </a:lnTo>
                  <a:lnTo>
                    <a:pt x="4650" y="36165"/>
                  </a:lnTo>
                  <a:lnTo>
                    <a:pt x="17332" y="17351"/>
                  </a:lnTo>
                  <a:lnTo>
                    <a:pt x="36143" y="4657"/>
                  </a:lnTo>
                  <a:lnTo>
                    <a:pt x="59181" y="0"/>
                  </a:lnTo>
                  <a:close/>
                </a:path>
              </a:pathLst>
            </a:custGeom>
            <a:ln w="12192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463295" y="2372867"/>
            <a:ext cx="11283950" cy="454659"/>
            <a:chOff x="463295" y="2372867"/>
            <a:chExt cx="11283950" cy="454659"/>
          </a:xfrm>
        </p:grpSpPr>
        <p:sp>
          <p:nvSpPr>
            <p:cNvPr id="13" name="object 13"/>
            <p:cNvSpPr/>
            <p:nvPr/>
          </p:nvSpPr>
          <p:spPr>
            <a:xfrm>
              <a:off x="469391" y="2378963"/>
              <a:ext cx="11271885" cy="441959"/>
            </a:xfrm>
            <a:custGeom>
              <a:avLst/>
              <a:gdLst/>
              <a:ahLst/>
              <a:cxnLst/>
              <a:rect l="l" t="t" r="r" b="b"/>
              <a:pathLst>
                <a:path w="11271885" h="441960">
                  <a:moveTo>
                    <a:pt x="11271504" y="0"/>
                  </a:moveTo>
                  <a:lnTo>
                    <a:pt x="73659" y="0"/>
                  </a:lnTo>
                  <a:lnTo>
                    <a:pt x="44989" y="5794"/>
                  </a:lnTo>
                  <a:lnTo>
                    <a:pt x="21575" y="21589"/>
                  </a:lnTo>
                  <a:lnTo>
                    <a:pt x="5789" y="45005"/>
                  </a:lnTo>
                  <a:lnTo>
                    <a:pt x="0" y="73660"/>
                  </a:lnTo>
                  <a:lnTo>
                    <a:pt x="0" y="441960"/>
                  </a:lnTo>
                  <a:lnTo>
                    <a:pt x="11197843" y="441960"/>
                  </a:lnTo>
                  <a:lnTo>
                    <a:pt x="11226498" y="436165"/>
                  </a:lnTo>
                  <a:lnTo>
                    <a:pt x="11249914" y="420370"/>
                  </a:lnTo>
                  <a:lnTo>
                    <a:pt x="11265709" y="396954"/>
                  </a:lnTo>
                  <a:lnTo>
                    <a:pt x="11271504" y="368300"/>
                  </a:lnTo>
                  <a:lnTo>
                    <a:pt x="11271504" y="0"/>
                  </a:lnTo>
                  <a:close/>
                </a:path>
              </a:pathLst>
            </a:custGeom>
            <a:solidFill>
              <a:srgbClr val="1CACE3">
                <a:alpha val="1686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69391" y="2378963"/>
              <a:ext cx="11271885" cy="441959"/>
            </a:xfrm>
            <a:custGeom>
              <a:avLst/>
              <a:gdLst/>
              <a:ahLst/>
              <a:cxnLst/>
              <a:rect l="l" t="t" r="r" b="b"/>
              <a:pathLst>
                <a:path w="11271885" h="441960">
                  <a:moveTo>
                    <a:pt x="73659" y="0"/>
                  </a:moveTo>
                  <a:lnTo>
                    <a:pt x="11271504" y="0"/>
                  </a:lnTo>
                  <a:lnTo>
                    <a:pt x="11271504" y="368300"/>
                  </a:lnTo>
                  <a:lnTo>
                    <a:pt x="11265709" y="396954"/>
                  </a:lnTo>
                  <a:lnTo>
                    <a:pt x="11249914" y="420370"/>
                  </a:lnTo>
                  <a:lnTo>
                    <a:pt x="11226498" y="436165"/>
                  </a:lnTo>
                  <a:lnTo>
                    <a:pt x="11197843" y="441960"/>
                  </a:lnTo>
                  <a:lnTo>
                    <a:pt x="0" y="441960"/>
                  </a:lnTo>
                  <a:lnTo>
                    <a:pt x="0" y="73660"/>
                  </a:lnTo>
                  <a:lnTo>
                    <a:pt x="5789" y="45005"/>
                  </a:lnTo>
                  <a:lnTo>
                    <a:pt x="21575" y="21589"/>
                  </a:lnTo>
                  <a:lnTo>
                    <a:pt x="44989" y="5794"/>
                  </a:lnTo>
                  <a:lnTo>
                    <a:pt x="73659" y="0"/>
                  </a:lnTo>
                  <a:close/>
                </a:path>
              </a:pathLst>
            </a:custGeom>
            <a:ln w="12192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463295" y="2918460"/>
            <a:ext cx="11283950" cy="454659"/>
            <a:chOff x="463295" y="2918460"/>
            <a:chExt cx="11283950" cy="454659"/>
          </a:xfrm>
        </p:grpSpPr>
        <p:sp>
          <p:nvSpPr>
            <p:cNvPr id="16" name="object 16"/>
            <p:cNvSpPr/>
            <p:nvPr/>
          </p:nvSpPr>
          <p:spPr>
            <a:xfrm>
              <a:off x="469391" y="2924556"/>
              <a:ext cx="11271885" cy="441959"/>
            </a:xfrm>
            <a:custGeom>
              <a:avLst/>
              <a:gdLst/>
              <a:ahLst/>
              <a:cxnLst/>
              <a:rect l="l" t="t" r="r" b="b"/>
              <a:pathLst>
                <a:path w="11271885" h="441960">
                  <a:moveTo>
                    <a:pt x="11271504" y="0"/>
                  </a:moveTo>
                  <a:lnTo>
                    <a:pt x="73659" y="0"/>
                  </a:lnTo>
                  <a:lnTo>
                    <a:pt x="44989" y="5794"/>
                  </a:lnTo>
                  <a:lnTo>
                    <a:pt x="21575" y="21589"/>
                  </a:lnTo>
                  <a:lnTo>
                    <a:pt x="5789" y="45005"/>
                  </a:lnTo>
                  <a:lnTo>
                    <a:pt x="0" y="73660"/>
                  </a:lnTo>
                  <a:lnTo>
                    <a:pt x="0" y="441960"/>
                  </a:lnTo>
                  <a:lnTo>
                    <a:pt x="11197843" y="441960"/>
                  </a:lnTo>
                  <a:lnTo>
                    <a:pt x="11226498" y="436165"/>
                  </a:lnTo>
                  <a:lnTo>
                    <a:pt x="11249914" y="420370"/>
                  </a:lnTo>
                  <a:lnTo>
                    <a:pt x="11265709" y="396954"/>
                  </a:lnTo>
                  <a:lnTo>
                    <a:pt x="11271504" y="368300"/>
                  </a:lnTo>
                  <a:lnTo>
                    <a:pt x="11271504" y="0"/>
                  </a:lnTo>
                  <a:close/>
                </a:path>
              </a:pathLst>
            </a:custGeom>
            <a:solidFill>
              <a:srgbClr val="1CACE3">
                <a:alpha val="1686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69391" y="2924556"/>
              <a:ext cx="11271885" cy="441959"/>
            </a:xfrm>
            <a:custGeom>
              <a:avLst/>
              <a:gdLst/>
              <a:ahLst/>
              <a:cxnLst/>
              <a:rect l="l" t="t" r="r" b="b"/>
              <a:pathLst>
                <a:path w="11271885" h="441960">
                  <a:moveTo>
                    <a:pt x="73659" y="0"/>
                  </a:moveTo>
                  <a:lnTo>
                    <a:pt x="11271504" y="0"/>
                  </a:lnTo>
                  <a:lnTo>
                    <a:pt x="11271504" y="368300"/>
                  </a:lnTo>
                  <a:lnTo>
                    <a:pt x="11265709" y="396954"/>
                  </a:lnTo>
                  <a:lnTo>
                    <a:pt x="11249914" y="420370"/>
                  </a:lnTo>
                  <a:lnTo>
                    <a:pt x="11226498" y="436165"/>
                  </a:lnTo>
                  <a:lnTo>
                    <a:pt x="11197843" y="441960"/>
                  </a:lnTo>
                  <a:lnTo>
                    <a:pt x="0" y="441960"/>
                  </a:lnTo>
                  <a:lnTo>
                    <a:pt x="0" y="73660"/>
                  </a:lnTo>
                  <a:lnTo>
                    <a:pt x="5789" y="45005"/>
                  </a:lnTo>
                  <a:lnTo>
                    <a:pt x="21575" y="21589"/>
                  </a:lnTo>
                  <a:lnTo>
                    <a:pt x="44989" y="5794"/>
                  </a:lnTo>
                  <a:lnTo>
                    <a:pt x="73659" y="0"/>
                  </a:lnTo>
                  <a:close/>
                </a:path>
              </a:pathLst>
            </a:custGeom>
            <a:ln w="12192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463295" y="3464052"/>
            <a:ext cx="11283950" cy="629920"/>
            <a:chOff x="463295" y="3464052"/>
            <a:chExt cx="11283950" cy="629920"/>
          </a:xfrm>
        </p:grpSpPr>
        <p:sp>
          <p:nvSpPr>
            <p:cNvPr id="19" name="object 19"/>
            <p:cNvSpPr/>
            <p:nvPr/>
          </p:nvSpPr>
          <p:spPr>
            <a:xfrm>
              <a:off x="469391" y="3470148"/>
              <a:ext cx="11271885" cy="617220"/>
            </a:xfrm>
            <a:custGeom>
              <a:avLst/>
              <a:gdLst/>
              <a:ahLst/>
              <a:cxnLst/>
              <a:rect l="l" t="t" r="r" b="b"/>
              <a:pathLst>
                <a:path w="11271885" h="617220">
                  <a:moveTo>
                    <a:pt x="11271504" y="0"/>
                  </a:moveTo>
                  <a:lnTo>
                    <a:pt x="102870" y="0"/>
                  </a:lnTo>
                  <a:lnTo>
                    <a:pt x="62825" y="8090"/>
                  </a:lnTo>
                  <a:lnTo>
                    <a:pt x="30127" y="30146"/>
                  </a:lnTo>
                  <a:lnTo>
                    <a:pt x="8083" y="62847"/>
                  </a:lnTo>
                  <a:lnTo>
                    <a:pt x="0" y="102869"/>
                  </a:lnTo>
                  <a:lnTo>
                    <a:pt x="0" y="617219"/>
                  </a:lnTo>
                  <a:lnTo>
                    <a:pt x="11168634" y="617219"/>
                  </a:lnTo>
                  <a:lnTo>
                    <a:pt x="11208656" y="609129"/>
                  </a:lnTo>
                  <a:lnTo>
                    <a:pt x="11241357" y="587073"/>
                  </a:lnTo>
                  <a:lnTo>
                    <a:pt x="11263413" y="554372"/>
                  </a:lnTo>
                  <a:lnTo>
                    <a:pt x="11271504" y="514350"/>
                  </a:lnTo>
                  <a:lnTo>
                    <a:pt x="11271504" y="0"/>
                  </a:lnTo>
                  <a:close/>
                </a:path>
              </a:pathLst>
            </a:custGeom>
            <a:solidFill>
              <a:srgbClr val="1CACE3">
                <a:alpha val="1686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69391" y="3470148"/>
              <a:ext cx="11271885" cy="617220"/>
            </a:xfrm>
            <a:custGeom>
              <a:avLst/>
              <a:gdLst/>
              <a:ahLst/>
              <a:cxnLst/>
              <a:rect l="l" t="t" r="r" b="b"/>
              <a:pathLst>
                <a:path w="11271885" h="617220">
                  <a:moveTo>
                    <a:pt x="102870" y="0"/>
                  </a:moveTo>
                  <a:lnTo>
                    <a:pt x="11271504" y="0"/>
                  </a:lnTo>
                  <a:lnTo>
                    <a:pt x="11271504" y="514350"/>
                  </a:lnTo>
                  <a:lnTo>
                    <a:pt x="11263413" y="554372"/>
                  </a:lnTo>
                  <a:lnTo>
                    <a:pt x="11241357" y="587073"/>
                  </a:lnTo>
                  <a:lnTo>
                    <a:pt x="11208656" y="609129"/>
                  </a:lnTo>
                  <a:lnTo>
                    <a:pt x="11168634" y="617219"/>
                  </a:lnTo>
                  <a:lnTo>
                    <a:pt x="0" y="617219"/>
                  </a:lnTo>
                  <a:lnTo>
                    <a:pt x="0" y="102869"/>
                  </a:lnTo>
                  <a:lnTo>
                    <a:pt x="8083" y="62847"/>
                  </a:lnTo>
                  <a:lnTo>
                    <a:pt x="30127" y="30146"/>
                  </a:lnTo>
                  <a:lnTo>
                    <a:pt x="62825" y="8090"/>
                  </a:lnTo>
                  <a:lnTo>
                    <a:pt x="102870" y="0"/>
                  </a:lnTo>
                  <a:close/>
                </a:path>
              </a:pathLst>
            </a:custGeom>
            <a:ln w="12192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" name="object 21"/>
          <p:cNvGrpSpPr/>
          <p:nvPr/>
        </p:nvGrpSpPr>
        <p:grpSpPr>
          <a:xfrm>
            <a:off x="463295" y="4186428"/>
            <a:ext cx="11283950" cy="619125"/>
            <a:chOff x="463295" y="4186428"/>
            <a:chExt cx="11283950" cy="619125"/>
          </a:xfrm>
        </p:grpSpPr>
        <p:sp>
          <p:nvSpPr>
            <p:cNvPr id="22" name="object 22"/>
            <p:cNvSpPr/>
            <p:nvPr/>
          </p:nvSpPr>
          <p:spPr>
            <a:xfrm>
              <a:off x="469391" y="4192524"/>
              <a:ext cx="11271885" cy="607060"/>
            </a:xfrm>
            <a:custGeom>
              <a:avLst/>
              <a:gdLst/>
              <a:ahLst/>
              <a:cxnLst/>
              <a:rect l="l" t="t" r="r" b="b"/>
              <a:pathLst>
                <a:path w="11271885" h="607060">
                  <a:moveTo>
                    <a:pt x="11271504" y="0"/>
                  </a:moveTo>
                  <a:lnTo>
                    <a:pt x="101092" y="0"/>
                  </a:lnTo>
                  <a:lnTo>
                    <a:pt x="61743" y="7937"/>
                  </a:lnTo>
                  <a:lnTo>
                    <a:pt x="29610" y="29591"/>
                  </a:lnTo>
                  <a:lnTo>
                    <a:pt x="7944" y="61722"/>
                  </a:lnTo>
                  <a:lnTo>
                    <a:pt x="0" y="101092"/>
                  </a:lnTo>
                  <a:lnTo>
                    <a:pt x="0" y="606551"/>
                  </a:lnTo>
                  <a:lnTo>
                    <a:pt x="11170412" y="606551"/>
                  </a:lnTo>
                  <a:lnTo>
                    <a:pt x="11209782" y="598614"/>
                  </a:lnTo>
                  <a:lnTo>
                    <a:pt x="11241913" y="576960"/>
                  </a:lnTo>
                  <a:lnTo>
                    <a:pt x="11263566" y="544829"/>
                  </a:lnTo>
                  <a:lnTo>
                    <a:pt x="11271504" y="505459"/>
                  </a:lnTo>
                  <a:lnTo>
                    <a:pt x="11271504" y="0"/>
                  </a:lnTo>
                  <a:close/>
                </a:path>
              </a:pathLst>
            </a:custGeom>
            <a:solidFill>
              <a:srgbClr val="1CACE3">
                <a:alpha val="1686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69391" y="4192524"/>
              <a:ext cx="11271885" cy="607060"/>
            </a:xfrm>
            <a:custGeom>
              <a:avLst/>
              <a:gdLst/>
              <a:ahLst/>
              <a:cxnLst/>
              <a:rect l="l" t="t" r="r" b="b"/>
              <a:pathLst>
                <a:path w="11271885" h="607060">
                  <a:moveTo>
                    <a:pt x="101092" y="0"/>
                  </a:moveTo>
                  <a:lnTo>
                    <a:pt x="11271504" y="0"/>
                  </a:lnTo>
                  <a:lnTo>
                    <a:pt x="11271504" y="505459"/>
                  </a:lnTo>
                  <a:lnTo>
                    <a:pt x="11263566" y="544829"/>
                  </a:lnTo>
                  <a:lnTo>
                    <a:pt x="11241913" y="576960"/>
                  </a:lnTo>
                  <a:lnTo>
                    <a:pt x="11209782" y="598614"/>
                  </a:lnTo>
                  <a:lnTo>
                    <a:pt x="11170412" y="606551"/>
                  </a:lnTo>
                  <a:lnTo>
                    <a:pt x="0" y="606551"/>
                  </a:lnTo>
                  <a:lnTo>
                    <a:pt x="0" y="101092"/>
                  </a:lnTo>
                  <a:lnTo>
                    <a:pt x="7944" y="61722"/>
                  </a:lnTo>
                  <a:lnTo>
                    <a:pt x="29610" y="29591"/>
                  </a:lnTo>
                  <a:lnTo>
                    <a:pt x="61743" y="7937"/>
                  </a:lnTo>
                  <a:lnTo>
                    <a:pt x="101092" y="0"/>
                  </a:lnTo>
                  <a:close/>
                </a:path>
              </a:pathLst>
            </a:custGeom>
            <a:ln w="12191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4" name="object 24"/>
          <p:cNvGrpSpPr/>
          <p:nvPr/>
        </p:nvGrpSpPr>
        <p:grpSpPr>
          <a:xfrm>
            <a:off x="463295" y="4870703"/>
            <a:ext cx="11283950" cy="619125"/>
            <a:chOff x="463295" y="4870703"/>
            <a:chExt cx="11283950" cy="619125"/>
          </a:xfrm>
        </p:grpSpPr>
        <p:sp>
          <p:nvSpPr>
            <p:cNvPr id="25" name="object 25"/>
            <p:cNvSpPr/>
            <p:nvPr/>
          </p:nvSpPr>
          <p:spPr>
            <a:xfrm>
              <a:off x="469391" y="4876799"/>
              <a:ext cx="11271885" cy="607060"/>
            </a:xfrm>
            <a:custGeom>
              <a:avLst/>
              <a:gdLst/>
              <a:ahLst/>
              <a:cxnLst/>
              <a:rect l="l" t="t" r="r" b="b"/>
              <a:pathLst>
                <a:path w="11271885" h="607060">
                  <a:moveTo>
                    <a:pt x="11271504" y="0"/>
                  </a:moveTo>
                  <a:lnTo>
                    <a:pt x="101092" y="0"/>
                  </a:lnTo>
                  <a:lnTo>
                    <a:pt x="61743" y="7937"/>
                  </a:lnTo>
                  <a:lnTo>
                    <a:pt x="29610" y="29591"/>
                  </a:lnTo>
                  <a:lnTo>
                    <a:pt x="7944" y="61722"/>
                  </a:lnTo>
                  <a:lnTo>
                    <a:pt x="0" y="101092"/>
                  </a:lnTo>
                  <a:lnTo>
                    <a:pt x="0" y="606552"/>
                  </a:lnTo>
                  <a:lnTo>
                    <a:pt x="11170412" y="606552"/>
                  </a:lnTo>
                  <a:lnTo>
                    <a:pt x="11209782" y="598614"/>
                  </a:lnTo>
                  <a:lnTo>
                    <a:pt x="11241913" y="576961"/>
                  </a:lnTo>
                  <a:lnTo>
                    <a:pt x="11263566" y="544830"/>
                  </a:lnTo>
                  <a:lnTo>
                    <a:pt x="11271504" y="505459"/>
                  </a:lnTo>
                  <a:lnTo>
                    <a:pt x="11271504" y="0"/>
                  </a:lnTo>
                  <a:close/>
                </a:path>
              </a:pathLst>
            </a:custGeom>
            <a:solidFill>
              <a:srgbClr val="1CACE3">
                <a:alpha val="1686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9391" y="4876799"/>
              <a:ext cx="11271885" cy="607060"/>
            </a:xfrm>
            <a:custGeom>
              <a:avLst/>
              <a:gdLst/>
              <a:ahLst/>
              <a:cxnLst/>
              <a:rect l="l" t="t" r="r" b="b"/>
              <a:pathLst>
                <a:path w="11271885" h="607060">
                  <a:moveTo>
                    <a:pt x="101092" y="0"/>
                  </a:moveTo>
                  <a:lnTo>
                    <a:pt x="11271504" y="0"/>
                  </a:lnTo>
                  <a:lnTo>
                    <a:pt x="11271504" y="505459"/>
                  </a:lnTo>
                  <a:lnTo>
                    <a:pt x="11263566" y="544830"/>
                  </a:lnTo>
                  <a:lnTo>
                    <a:pt x="11241913" y="576961"/>
                  </a:lnTo>
                  <a:lnTo>
                    <a:pt x="11209782" y="598614"/>
                  </a:lnTo>
                  <a:lnTo>
                    <a:pt x="11170412" y="606552"/>
                  </a:lnTo>
                  <a:lnTo>
                    <a:pt x="0" y="606552"/>
                  </a:lnTo>
                  <a:lnTo>
                    <a:pt x="0" y="101092"/>
                  </a:lnTo>
                  <a:lnTo>
                    <a:pt x="7944" y="61722"/>
                  </a:lnTo>
                  <a:lnTo>
                    <a:pt x="29610" y="29591"/>
                  </a:lnTo>
                  <a:lnTo>
                    <a:pt x="61743" y="7937"/>
                  </a:lnTo>
                  <a:lnTo>
                    <a:pt x="101092" y="0"/>
                  </a:lnTo>
                  <a:close/>
                </a:path>
              </a:pathLst>
            </a:custGeom>
            <a:ln w="12191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7" name="object 27"/>
          <p:cNvGrpSpPr/>
          <p:nvPr/>
        </p:nvGrpSpPr>
        <p:grpSpPr>
          <a:xfrm>
            <a:off x="480059" y="5562600"/>
            <a:ext cx="11283950" cy="538480"/>
            <a:chOff x="480059" y="5562600"/>
            <a:chExt cx="11283950" cy="538480"/>
          </a:xfrm>
        </p:grpSpPr>
        <p:sp>
          <p:nvSpPr>
            <p:cNvPr id="28" name="object 28"/>
            <p:cNvSpPr/>
            <p:nvPr/>
          </p:nvSpPr>
          <p:spPr>
            <a:xfrm>
              <a:off x="486155" y="5568695"/>
              <a:ext cx="11271885" cy="525780"/>
            </a:xfrm>
            <a:custGeom>
              <a:avLst/>
              <a:gdLst/>
              <a:ahLst/>
              <a:cxnLst/>
              <a:rect l="l" t="t" r="r" b="b"/>
              <a:pathLst>
                <a:path w="11271885" h="525779">
                  <a:moveTo>
                    <a:pt x="11271504" y="0"/>
                  </a:moveTo>
                  <a:lnTo>
                    <a:pt x="87629" y="0"/>
                  </a:lnTo>
                  <a:lnTo>
                    <a:pt x="53519" y="6885"/>
                  </a:lnTo>
                  <a:lnTo>
                    <a:pt x="25665" y="25665"/>
                  </a:lnTo>
                  <a:lnTo>
                    <a:pt x="6885" y="53519"/>
                  </a:lnTo>
                  <a:lnTo>
                    <a:pt x="0" y="87629"/>
                  </a:lnTo>
                  <a:lnTo>
                    <a:pt x="0" y="525779"/>
                  </a:lnTo>
                  <a:lnTo>
                    <a:pt x="11183874" y="525779"/>
                  </a:lnTo>
                  <a:lnTo>
                    <a:pt x="11217979" y="518894"/>
                  </a:lnTo>
                  <a:lnTo>
                    <a:pt x="11245834" y="500114"/>
                  </a:lnTo>
                  <a:lnTo>
                    <a:pt x="11264616" y="472260"/>
                  </a:lnTo>
                  <a:lnTo>
                    <a:pt x="11271504" y="438149"/>
                  </a:lnTo>
                  <a:lnTo>
                    <a:pt x="11271504" y="0"/>
                  </a:lnTo>
                  <a:close/>
                </a:path>
              </a:pathLst>
            </a:custGeom>
            <a:solidFill>
              <a:srgbClr val="1CACE3">
                <a:alpha val="1686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86155" y="5568695"/>
              <a:ext cx="11271885" cy="525780"/>
            </a:xfrm>
            <a:custGeom>
              <a:avLst/>
              <a:gdLst/>
              <a:ahLst/>
              <a:cxnLst/>
              <a:rect l="l" t="t" r="r" b="b"/>
              <a:pathLst>
                <a:path w="11271885" h="525779">
                  <a:moveTo>
                    <a:pt x="87629" y="0"/>
                  </a:moveTo>
                  <a:lnTo>
                    <a:pt x="11271504" y="0"/>
                  </a:lnTo>
                  <a:lnTo>
                    <a:pt x="11271504" y="438149"/>
                  </a:lnTo>
                  <a:lnTo>
                    <a:pt x="11264616" y="472260"/>
                  </a:lnTo>
                  <a:lnTo>
                    <a:pt x="11245834" y="500114"/>
                  </a:lnTo>
                  <a:lnTo>
                    <a:pt x="11217979" y="518894"/>
                  </a:lnTo>
                  <a:lnTo>
                    <a:pt x="11183874" y="525779"/>
                  </a:lnTo>
                  <a:lnTo>
                    <a:pt x="0" y="525779"/>
                  </a:lnTo>
                  <a:lnTo>
                    <a:pt x="0" y="87629"/>
                  </a:lnTo>
                  <a:lnTo>
                    <a:pt x="6885" y="53519"/>
                  </a:lnTo>
                  <a:lnTo>
                    <a:pt x="25665" y="25665"/>
                  </a:lnTo>
                  <a:lnTo>
                    <a:pt x="53519" y="6885"/>
                  </a:lnTo>
                  <a:lnTo>
                    <a:pt x="87629" y="0"/>
                  </a:lnTo>
                  <a:close/>
                </a:path>
              </a:pathLst>
            </a:custGeom>
            <a:ln w="12192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0" name="object 30"/>
          <p:cNvGrpSpPr/>
          <p:nvPr/>
        </p:nvGrpSpPr>
        <p:grpSpPr>
          <a:xfrm>
            <a:off x="463295" y="6199632"/>
            <a:ext cx="11283950" cy="620395"/>
            <a:chOff x="463295" y="6199632"/>
            <a:chExt cx="11283950" cy="620395"/>
          </a:xfrm>
        </p:grpSpPr>
        <p:sp>
          <p:nvSpPr>
            <p:cNvPr id="31" name="object 31"/>
            <p:cNvSpPr/>
            <p:nvPr/>
          </p:nvSpPr>
          <p:spPr>
            <a:xfrm>
              <a:off x="469391" y="6205728"/>
              <a:ext cx="11271885" cy="608330"/>
            </a:xfrm>
            <a:custGeom>
              <a:avLst/>
              <a:gdLst/>
              <a:ahLst/>
              <a:cxnLst/>
              <a:rect l="l" t="t" r="r" b="b"/>
              <a:pathLst>
                <a:path w="11271885" h="608329">
                  <a:moveTo>
                    <a:pt x="11271504" y="0"/>
                  </a:moveTo>
                  <a:lnTo>
                    <a:pt x="101345" y="0"/>
                  </a:lnTo>
                  <a:lnTo>
                    <a:pt x="61898" y="7964"/>
                  </a:lnTo>
                  <a:lnTo>
                    <a:pt x="29684" y="29684"/>
                  </a:lnTo>
                  <a:lnTo>
                    <a:pt x="7964" y="61898"/>
                  </a:lnTo>
                  <a:lnTo>
                    <a:pt x="0" y="101346"/>
                  </a:lnTo>
                  <a:lnTo>
                    <a:pt x="0" y="608076"/>
                  </a:lnTo>
                  <a:lnTo>
                    <a:pt x="11170158" y="608076"/>
                  </a:lnTo>
                  <a:lnTo>
                    <a:pt x="11209621" y="600111"/>
                  </a:lnTo>
                  <a:lnTo>
                    <a:pt x="11241833" y="578391"/>
                  </a:lnTo>
                  <a:lnTo>
                    <a:pt x="11263544" y="546177"/>
                  </a:lnTo>
                  <a:lnTo>
                    <a:pt x="11271504" y="506730"/>
                  </a:lnTo>
                  <a:lnTo>
                    <a:pt x="11271504" y="0"/>
                  </a:lnTo>
                  <a:close/>
                </a:path>
              </a:pathLst>
            </a:custGeom>
            <a:solidFill>
              <a:srgbClr val="1CACE3">
                <a:alpha val="1686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69391" y="6205728"/>
              <a:ext cx="11271885" cy="608330"/>
            </a:xfrm>
            <a:custGeom>
              <a:avLst/>
              <a:gdLst/>
              <a:ahLst/>
              <a:cxnLst/>
              <a:rect l="l" t="t" r="r" b="b"/>
              <a:pathLst>
                <a:path w="11271885" h="608329">
                  <a:moveTo>
                    <a:pt x="101345" y="0"/>
                  </a:moveTo>
                  <a:lnTo>
                    <a:pt x="11271504" y="0"/>
                  </a:lnTo>
                  <a:lnTo>
                    <a:pt x="11271504" y="506730"/>
                  </a:lnTo>
                  <a:lnTo>
                    <a:pt x="11263544" y="546177"/>
                  </a:lnTo>
                  <a:lnTo>
                    <a:pt x="11241833" y="578391"/>
                  </a:lnTo>
                  <a:lnTo>
                    <a:pt x="11209621" y="600111"/>
                  </a:lnTo>
                  <a:lnTo>
                    <a:pt x="11170158" y="608076"/>
                  </a:lnTo>
                  <a:lnTo>
                    <a:pt x="0" y="608076"/>
                  </a:lnTo>
                  <a:lnTo>
                    <a:pt x="0" y="101346"/>
                  </a:lnTo>
                  <a:lnTo>
                    <a:pt x="7964" y="61898"/>
                  </a:lnTo>
                  <a:lnTo>
                    <a:pt x="29684" y="29684"/>
                  </a:lnTo>
                  <a:lnTo>
                    <a:pt x="61898" y="7964"/>
                  </a:lnTo>
                  <a:lnTo>
                    <a:pt x="101345" y="0"/>
                  </a:lnTo>
                  <a:close/>
                </a:path>
              </a:pathLst>
            </a:custGeom>
            <a:ln w="12192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731520" y="972638"/>
            <a:ext cx="11460480" cy="5680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17195" indent="-26225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417195" algn="l"/>
              </a:tabLst>
            </a:pPr>
            <a:r>
              <a:rPr sz="1600" b="1" dirty="0">
                <a:latin typeface="Arial"/>
                <a:cs typeface="Arial"/>
              </a:rPr>
              <a:t>Разрыв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между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потребностями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рынка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труда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и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наличием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квалифицированных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кадров</a:t>
            </a:r>
            <a:endParaRPr sz="1600" dirty="0">
              <a:latin typeface="Arial"/>
              <a:cs typeface="Arial"/>
            </a:endParaRPr>
          </a:p>
          <a:p>
            <a:pPr marL="417195" indent="-262255">
              <a:lnSpc>
                <a:spcPct val="100000"/>
              </a:lnSpc>
              <a:spcBef>
                <a:spcPts val="1645"/>
              </a:spcBef>
              <a:buFont typeface="Wingdings"/>
              <a:buChar char=""/>
              <a:tabLst>
                <a:tab pos="417195" algn="l"/>
              </a:tabLst>
            </a:pPr>
            <a:r>
              <a:rPr sz="1600" b="1" dirty="0">
                <a:latin typeface="Arial"/>
                <a:cs typeface="Arial"/>
              </a:rPr>
              <a:t>Зависимость</a:t>
            </a:r>
            <a:r>
              <a:rPr sz="1600" b="1" spc="-5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показателей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развития</a:t>
            </a:r>
            <a:r>
              <a:rPr sz="1600" b="1" spc="-6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образования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от</a:t>
            </a:r>
            <a:r>
              <a:rPr sz="1600" b="1" spc="-8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демографической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ямы</a:t>
            </a:r>
            <a:endParaRPr sz="1600" dirty="0">
              <a:latin typeface="Arial"/>
              <a:cs typeface="Arial"/>
            </a:endParaRPr>
          </a:p>
          <a:p>
            <a:pPr marL="417195" indent="-262255">
              <a:lnSpc>
                <a:spcPct val="100000"/>
              </a:lnSpc>
              <a:spcBef>
                <a:spcPts val="1605"/>
              </a:spcBef>
              <a:buFont typeface="Wingdings"/>
              <a:buChar char=""/>
              <a:tabLst>
                <a:tab pos="417195" algn="l"/>
              </a:tabLst>
            </a:pPr>
            <a:r>
              <a:rPr sz="1600" b="1" dirty="0">
                <a:latin typeface="Arial"/>
                <a:cs typeface="Arial"/>
              </a:rPr>
              <a:t>Разобщенность</a:t>
            </a:r>
            <a:r>
              <a:rPr sz="1600" b="1" spc="-6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общественных</a:t>
            </a:r>
            <a:r>
              <a:rPr sz="1600" b="1" spc="-6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групп</a:t>
            </a:r>
            <a:endParaRPr sz="1600" dirty="0">
              <a:latin typeface="Arial"/>
              <a:cs typeface="Arial"/>
            </a:endParaRPr>
          </a:p>
          <a:p>
            <a:pPr marL="417195" indent="-262255">
              <a:lnSpc>
                <a:spcPct val="100000"/>
              </a:lnSpc>
              <a:spcBef>
                <a:spcPts val="1645"/>
              </a:spcBef>
              <a:buFont typeface="Wingdings"/>
              <a:buChar char=""/>
              <a:tabLst>
                <a:tab pos="417195" algn="l"/>
              </a:tabLst>
            </a:pPr>
            <a:r>
              <a:rPr sz="1600" b="1" dirty="0">
                <a:latin typeface="Arial"/>
                <a:cs typeface="Arial"/>
              </a:rPr>
              <a:t>Необходимость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обеспечения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spc="-20" dirty="0">
                <a:latin typeface="Arial"/>
                <a:cs typeface="Arial"/>
              </a:rPr>
              <a:t>научно-</a:t>
            </a:r>
            <a:r>
              <a:rPr sz="1600" b="1" dirty="0">
                <a:latin typeface="Arial"/>
                <a:cs typeface="Arial"/>
              </a:rPr>
              <a:t>технологического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и</a:t>
            </a:r>
            <a:r>
              <a:rPr sz="1600" b="1" spc="-6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производственного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суверенитета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15"/>
              </a:spcBef>
              <a:buFont typeface="Wingdings"/>
              <a:buChar char=""/>
            </a:pPr>
            <a:endParaRPr sz="1600" dirty="0">
              <a:latin typeface="Arial"/>
              <a:cs typeface="Arial"/>
            </a:endParaRPr>
          </a:p>
          <a:p>
            <a:pPr marL="417195" indent="-262255">
              <a:lnSpc>
                <a:spcPct val="100000"/>
              </a:lnSpc>
              <a:buFont typeface="Wingdings"/>
              <a:buChar char=""/>
              <a:tabLst>
                <a:tab pos="417195" algn="l"/>
              </a:tabLst>
            </a:pPr>
            <a:r>
              <a:rPr sz="1600" b="1" dirty="0">
                <a:latin typeface="Arial"/>
                <a:cs typeface="Arial"/>
              </a:rPr>
              <a:t>Цифровой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скачок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и</a:t>
            </a:r>
            <a:r>
              <a:rPr sz="1600" b="1" spc="-6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масштабная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цифровизация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жизни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34"/>
              </a:spcBef>
              <a:buFont typeface="Wingdings"/>
              <a:buChar char=""/>
            </a:pPr>
            <a:endParaRPr sz="1600" dirty="0">
              <a:latin typeface="Arial"/>
              <a:cs typeface="Arial"/>
            </a:endParaRPr>
          </a:p>
          <a:p>
            <a:pPr marL="417195" marR="1141095" indent="-262255">
              <a:lnSpc>
                <a:spcPts val="1839"/>
              </a:lnSpc>
              <a:spcBef>
                <a:spcPts val="5"/>
              </a:spcBef>
              <a:buFont typeface="Wingdings"/>
              <a:buChar char=""/>
              <a:tabLst>
                <a:tab pos="417195" algn="l"/>
              </a:tabLst>
            </a:pPr>
            <a:r>
              <a:rPr sz="1600" b="1" spc="-10" dirty="0">
                <a:latin typeface="Arial"/>
                <a:cs typeface="Arial"/>
              </a:rPr>
              <a:t>Экономики-</a:t>
            </a:r>
            <a:r>
              <a:rPr sz="1600" b="1" dirty="0">
                <a:latin typeface="Arial"/>
                <a:cs typeface="Arial"/>
              </a:rPr>
              <a:t>административные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барьеры:региональные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диспропорции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в</a:t>
            </a:r>
            <a:r>
              <a:rPr sz="1600" b="1" spc="-7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оплате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труда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педагогов, </a:t>
            </a:r>
            <a:r>
              <a:rPr sz="1600" b="1" dirty="0">
                <a:latin typeface="Arial"/>
                <a:cs typeface="Arial"/>
              </a:rPr>
              <a:t>бюрократизация</a:t>
            </a:r>
            <a:r>
              <a:rPr sz="1600" b="1" spc="-12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образовательного</a:t>
            </a:r>
            <a:r>
              <a:rPr sz="1600" b="1" spc="-9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процесса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25"/>
              </a:spcBef>
              <a:buFont typeface="Wingdings"/>
              <a:buChar char=""/>
            </a:pPr>
            <a:endParaRPr sz="1600" dirty="0">
              <a:latin typeface="Arial"/>
              <a:cs typeface="Arial"/>
            </a:endParaRPr>
          </a:p>
          <a:p>
            <a:pPr marL="417195" marR="1078865" indent="-262255">
              <a:lnSpc>
                <a:spcPts val="1839"/>
              </a:lnSpc>
              <a:buFont typeface="Wingdings"/>
              <a:buChar char=""/>
              <a:tabLst>
                <a:tab pos="417195" algn="l"/>
              </a:tabLst>
            </a:pPr>
            <a:r>
              <a:rPr sz="1600" b="1" dirty="0">
                <a:latin typeface="Arial"/>
                <a:cs typeface="Arial"/>
              </a:rPr>
              <a:t>Внешнее</a:t>
            </a:r>
            <a:r>
              <a:rPr sz="1600" b="1" spc="-5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идеологическое</a:t>
            </a:r>
            <a:r>
              <a:rPr sz="1600" b="1" spc="-6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давление</a:t>
            </a:r>
            <a:r>
              <a:rPr sz="1600" b="1" spc="-7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на</a:t>
            </a:r>
            <a:r>
              <a:rPr sz="1600" b="1" spc="-9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всех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участников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общества,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необходимость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усиления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spc="-20" dirty="0">
                <a:latin typeface="Arial"/>
                <a:cs typeface="Arial"/>
              </a:rPr>
              <a:t>роли </a:t>
            </a:r>
            <a:r>
              <a:rPr sz="1600" b="1" spc="-10" dirty="0">
                <a:latin typeface="Arial"/>
                <a:cs typeface="Arial"/>
              </a:rPr>
              <a:t>воспитания</a:t>
            </a:r>
            <a:endParaRPr sz="1600" dirty="0">
              <a:latin typeface="Arial"/>
              <a:cs typeface="Arial"/>
            </a:endParaRPr>
          </a:p>
          <a:p>
            <a:pPr marL="417195" marR="439420" indent="-262255">
              <a:lnSpc>
                <a:spcPts val="1839"/>
              </a:lnSpc>
              <a:spcBef>
                <a:spcPts val="1575"/>
              </a:spcBef>
              <a:buFont typeface="Wingdings"/>
              <a:buChar char=""/>
              <a:tabLst>
                <a:tab pos="417195" algn="l"/>
              </a:tabLst>
            </a:pPr>
            <a:r>
              <a:rPr sz="1600" b="1" dirty="0">
                <a:latin typeface="Arial"/>
                <a:cs typeface="Arial"/>
              </a:rPr>
              <a:t>Необходимость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формирования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отечественной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системы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образования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как</a:t>
            </a:r>
            <a:r>
              <a:rPr sz="1600" b="1" spc="-7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основы</a:t>
            </a:r>
            <a:r>
              <a:rPr sz="1600" b="1" spc="-6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«мягкой»</a:t>
            </a:r>
            <a:r>
              <a:rPr sz="1600" b="1" spc="-5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дипломатии России</a:t>
            </a:r>
            <a:endParaRPr sz="1600" dirty="0">
              <a:latin typeface="Arial"/>
              <a:cs typeface="Arial"/>
            </a:endParaRPr>
          </a:p>
          <a:p>
            <a:pPr marL="149225" marR="796925" indent="262255">
              <a:lnSpc>
                <a:spcPts val="1870"/>
              </a:lnSpc>
              <a:spcBef>
                <a:spcPts val="1515"/>
              </a:spcBef>
              <a:buFont typeface="Wingdings"/>
              <a:buChar char=""/>
              <a:tabLst>
                <a:tab pos="411480" algn="l"/>
              </a:tabLst>
            </a:pPr>
            <a:r>
              <a:rPr sz="1600" b="1" dirty="0">
                <a:latin typeface="Arial"/>
                <a:cs typeface="Arial"/>
              </a:rPr>
              <a:t>Необходимость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усиления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мер</a:t>
            </a:r>
            <a:r>
              <a:rPr sz="1600" b="1" spc="-6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по</a:t>
            </a:r>
            <a:r>
              <a:rPr sz="1600" b="1" spc="-6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обеспечению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безопасных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условий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организации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образовательного процесса</a:t>
            </a:r>
            <a:endParaRPr sz="1600" dirty="0">
              <a:latin typeface="Arial"/>
              <a:cs typeface="Arial"/>
            </a:endParaRPr>
          </a:p>
          <a:p>
            <a:pPr marL="417195" indent="-262255">
              <a:lnSpc>
                <a:spcPts val="1880"/>
              </a:lnSpc>
              <a:spcBef>
                <a:spcPts val="1405"/>
              </a:spcBef>
              <a:buFont typeface="Wingdings"/>
              <a:buChar char=""/>
              <a:tabLst>
                <a:tab pos="417195" algn="l"/>
              </a:tabLst>
            </a:pPr>
            <a:r>
              <a:rPr sz="1600" b="1" dirty="0">
                <a:latin typeface="Arial"/>
                <a:cs typeface="Arial"/>
              </a:rPr>
              <a:t>Перекосы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социокультурной </a:t>
            </a:r>
            <a:r>
              <a:rPr sz="1600" b="1" dirty="0">
                <a:latin typeface="Arial"/>
                <a:cs typeface="Arial"/>
              </a:rPr>
              <a:t>среды,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объективные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трудности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в</a:t>
            </a:r>
            <a:r>
              <a:rPr sz="1600" b="1" spc="-5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формировании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образовательных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траекторий</a:t>
            </a:r>
            <a:endParaRPr sz="1600" dirty="0">
              <a:latin typeface="Arial"/>
              <a:cs typeface="Arial"/>
            </a:endParaRPr>
          </a:p>
          <a:p>
            <a:pPr marL="154940">
              <a:lnSpc>
                <a:spcPts val="1880"/>
              </a:lnSpc>
            </a:pPr>
            <a:r>
              <a:rPr sz="1600" b="1" dirty="0">
                <a:latin typeface="Arial"/>
                <a:cs typeface="Arial"/>
              </a:rPr>
              <a:t>и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психологического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благополучия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"/>
          <p:cNvSpPr txBox="1">
            <a:spLocks/>
          </p:cNvSpPr>
          <p:nvPr/>
        </p:nvSpPr>
        <p:spPr>
          <a:xfrm>
            <a:off x="957943" y="275082"/>
            <a:ext cx="10983686" cy="865878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lvl="0" indent="589280" algn="ctr" defTabSz="914400" rtl="0" eaLnBrk="1" fontAlgn="auto" latinLnBrk="0" hangingPunct="1">
              <a:lnSpc>
                <a:spcPct val="100800"/>
              </a:lnSpc>
              <a:spcBef>
                <a:spcPts val="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C2CB2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Вызовы</a:t>
            </a:r>
            <a:r>
              <a:rPr kumimoji="0" lang="ru-RU" sz="2800" b="0" i="0" u="none" strike="noStrike" kern="1200" cap="none" spc="-70" normalizeH="0" baseline="0" noProof="0" dirty="0" smtClean="0">
                <a:ln>
                  <a:noFill/>
                </a:ln>
                <a:solidFill>
                  <a:srgbClr val="2C2CB2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C2CB2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системы</a:t>
            </a:r>
            <a:r>
              <a:rPr kumimoji="0" lang="ru-RU" sz="2800" b="0" i="0" u="none" strike="noStrike" kern="1200" cap="none" spc="-25" normalizeH="0" baseline="0" noProof="0" dirty="0" smtClean="0">
                <a:ln>
                  <a:noFill/>
                </a:ln>
                <a:solidFill>
                  <a:srgbClr val="2C2CB2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C2CB2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образования,</a:t>
            </a:r>
            <a:r>
              <a:rPr kumimoji="0" lang="ru-RU" sz="2800" b="0" i="0" u="none" strike="noStrike" kern="1200" cap="none" spc="-65" normalizeH="0" baseline="0" noProof="0" dirty="0" smtClean="0">
                <a:ln>
                  <a:noFill/>
                </a:ln>
                <a:solidFill>
                  <a:srgbClr val="2C2CB2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 </a:t>
            </a:r>
            <a:r>
              <a:rPr kumimoji="0" lang="ru-RU" sz="2800" b="0" i="0" u="none" strike="noStrike" kern="1200" cap="none" spc="-10" normalizeH="0" baseline="0" noProof="0" dirty="0" smtClean="0">
                <a:ln>
                  <a:noFill/>
                </a:ln>
                <a:solidFill>
                  <a:srgbClr val="2C2CB2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касающиеся муниципальных</a:t>
            </a:r>
            <a:r>
              <a:rPr kumimoji="0" lang="ru-RU" sz="2800" b="0" i="0" u="none" strike="noStrike" kern="1200" cap="none" spc="-60" normalizeH="0" baseline="0" noProof="0" dirty="0" smtClean="0">
                <a:ln>
                  <a:noFill/>
                </a:ln>
                <a:solidFill>
                  <a:srgbClr val="2C2CB2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C2CB2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органов</a:t>
            </a:r>
            <a:r>
              <a:rPr kumimoji="0" lang="ru-RU" sz="2800" b="0" i="0" u="none" strike="noStrike" kern="1200" cap="none" spc="-80" normalizeH="0" baseline="0" noProof="0" dirty="0" smtClean="0">
                <a:ln>
                  <a:noFill/>
                </a:ln>
                <a:solidFill>
                  <a:srgbClr val="2C2CB2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 </a:t>
            </a:r>
            <a:r>
              <a:rPr kumimoji="0" lang="ru-RU" sz="2800" b="0" i="0" u="none" strike="noStrike" kern="1200" cap="none" spc="-10" normalizeH="0" baseline="0" noProof="0" dirty="0" smtClean="0">
                <a:ln>
                  <a:noFill/>
                </a:ln>
                <a:solidFill>
                  <a:srgbClr val="2C2CB2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управления</a:t>
            </a:r>
            <a:r>
              <a:rPr kumimoji="0" lang="ru-RU" sz="2800" b="0" i="0" u="none" strike="noStrike" kern="1200" cap="none" spc="-50" normalizeH="0" baseline="0" noProof="0" dirty="0" smtClean="0">
                <a:ln>
                  <a:noFill/>
                </a:ln>
                <a:solidFill>
                  <a:srgbClr val="2C2CB2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 </a:t>
            </a:r>
            <a:r>
              <a:rPr kumimoji="0" lang="ru-RU" sz="2800" b="0" i="0" u="none" strike="noStrike" kern="1200" cap="none" spc="-10" normalizeH="0" baseline="0" noProof="0" dirty="0" smtClean="0">
                <a:ln>
                  <a:noFill/>
                </a:ln>
                <a:solidFill>
                  <a:srgbClr val="2C2CB2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образованием</a:t>
            </a:r>
            <a:endParaRPr kumimoji="0" lang="ru-RU" sz="2800" b="0" i="0" u="none" strike="noStrike" kern="1200" cap="none" spc="-10" normalizeH="0" baseline="0" noProof="0" dirty="0">
              <a:ln>
                <a:noFill/>
              </a:ln>
              <a:solidFill>
                <a:srgbClr val="2C2CB2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grpSp>
        <p:nvGrpSpPr>
          <p:cNvPr id="3" name="object 2"/>
          <p:cNvGrpSpPr/>
          <p:nvPr/>
        </p:nvGrpSpPr>
        <p:grpSpPr>
          <a:xfrm>
            <a:off x="856705" y="1348522"/>
            <a:ext cx="11040110" cy="4954905"/>
            <a:chOff x="693419" y="1359408"/>
            <a:chExt cx="11040110" cy="4954905"/>
          </a:xfrm>
        </p:grpSpPr>
        <p:sp>
          <p:nvSpPr>
            <p:cNvPr id="4" name="object 3"/>
            <p:cNvSpPr/>
            <p:nvPr/>
          </p:nvSpPr>
          <p:spPr>
            <a:xfrm>
              <a:off x="699515" y="1365504"/>
              <a:ext cx="11028045" cy="4942840"/>
            </a:xfrm>
            <a:custGeom>
              <a:avLst/>
              <a:gdLst/>
              <a:ahLst/>
              <a:cxnLst/>
              <a:rect l="l" t="t" r="r" b="b"/>
              <a:pathLst>
                <a:path w="11028045" h="4942840">
                  <a:moveTo>
                    <a:pt x="10203941" y="0"/>
                  </a:moveTo>
                  <a:lnTo>
                    <a:pt x="823722" y="0"/>
                  </a:lnTo>
                  <a:lnTo>
                    <a:pt x="775322" y="1398"/>
                  </a:lnTo>
                  <a:lnTo>
                    <a:pt x="727659" y="5541"/>
                  </a:lnTo>
                  <a:lnTo>
                    <a:pt x="680809" y="12353"/>
                  </a:lnTo>
                  <a:lnTo>
                    <a:pt x="634850" y="21755"/>
                  </a:lnTo>
                  <a:lnTo>
                    <a:pt x="589860" y="33671"/>
                  </a:lnTo>
                  <a:lnTo>
                    <a:pt x="545915" y="48023"/>
                  </a:lnTo>
                  <a:lnTo>
                    <a:pt x="503093" y="64734"/>
                  </a:lnTo>
                  <a:lnTo>
                    <a:pt x="461470" y="83726"/>
                  </a:lnTo>
                  <a:lnTo>
                    <a:pt x="421125" y="104923"/>
                  </a:lnTo>
                  <a:lnTo>
                    <a:pt x="382135" y="128247"/>
                  </a:lnTo>
                  <a:lnTo>
                    <a:pt x="344576" y="153620"/>
                  </a:lnTo>
                  <a:lnTo>
                    <a:pt x="308526" y="180967"/>
                  </a:lnTo>
                  <a:lnTo>
                    <a:pt x="274063" y="210208"/>
                  </a:lnTo>
                  <a:lnTo>
                    <a:pt x="241263" y="241268"/>
                  </a:lnTo>
                  <a:lnTo>
                    <a:pt x="210204" y="274068"/>
                  </a:lnTo>
                  <a:lnTo>
                    <a:pt x="180963" y="308532"/>
                  </a:lnTo>
                  <a:lnTo>
                    <a:pt x="153617" y="344582"/>
                  </a:lnTo>
                  <a:lnTo>
                    <a:pt x="128244" y="382141"/>
                  </a:lnTo>
                  <a:lnTo>
                    <a:pt x="104920" y="421131"/>
                  </a:lnTo>
                  <a:lnTo>
                    <a:pt x="83724" y="461476"/>
                  </a:lnTo>
                  <a:lnTo>
                    <a:pt x="64732" y="503098"/>
                  </a:lnTo>
                  <a:lnTo>
                    <a:pt x="48022" y="545920"/>
                  </a:lnTo>
                  <a:lnTo>
                    <a:pt x="33670" y="589865"/>
                  </a:lnTo>
                  <a:lnTo>
                    <a:pt x="21755" y="634854"/>
                  </a:lnTo>
                  <a:lnTo>
                    <a:pt x="12353" y="680812"/>
                  </a:lnTo>
                  <a:lnTo>
                    <a:pt x="5541" y="727661"/>
                  </a:lnTo>
                  <a:lnTo>
                    <a:pt x="1398" y="775323"/>
                  </a:lnTo>
                  <a:lnTo>
                    <a:pt x="0" y="823722"/>
                  </a:lnTo>
                  <a:lnTo>
                    <a:pt x="0" y="4118610"/>
                  </a:lnTo>
                  <a:lnTo>
                    <a:pt x="1398" y="4167009"/>
                  </a:lnTo>
                  <a:lnTo>
                    <a:pt x="5541" y="4214672"/>
                  </a:lnTo>
                  <a:lnTo>
                    <a:pt x="12353" y="4261522"/>
                  </a:lnTo>
                  <a:lnTo>
                    <a:pt x="21755" y="4307481"/>
                  </a:lnTo>
                  <a:lnTo>
                    <a:pt x="33670" y="4352471"/>
                  </a:lnTo>
                  <a:lnTo>
                    <a:pt x="48022" y="4396416"/>
                  </a:lnTo>
                  <a:lnTo>
                    <a:pt x="64732" y="4439238"/>
                  </a:lnTo>
                  <a:lnTo>
                    <a:pt x="83724" y="4480861"/>
                  </a:lnTo>
                  <a:lnTo>
                    <a:pt x="104920" y="4521206"/>
                  </a:lnTo>
                  <a:lnTo>
                    <a:pt x="128244" y="4560196"/>
                  </a:lnTo>
                  <a:lnTo>
                    <a:pt x="153617" y="4597755"/>
                  </a:lnTo>
                  <a:lnTo>
                    <a:pt x="180963" y="4633805"/>
                  </a:lnTo>
                  <a:lnTo>
                    <a:pt x="210204" y="4668268"/>
                  </a:lnTo>
                  <a:lnTo>
                    <a:pt x="241263" y="4701068"/>
                  </a:lnTo>
                  <a:lnTo>
                    <a:pt x="274063" y="4732127"/>
                  </a:lnTo>
                  <a:lnTo>
                    <a:pt x="308526" y="4761368"/>
                  </a:lnTo>
                  <a:lnTo>
                    <a:pt x="344576" y="4788714"/>
                  </a:lnTo>
                  <a:lnTo>
                    <a:pt x="382135" y="4814087"/>
                  </a:lnTo>
                  <a:lnTo>
                    <a:pt x="421125" y="4837411"/>
                  </a:lnTo>
                  <a:lnTo>
                    <a:pt x="461470" y="4858607"/>
                  </a:lnTo>
                  <a:lnTo>
                    <a:pt x="503093" y="4877599"/>
                  </a:lnTo>
                  <a:lnTo>
                    <a:pt x="545915" y="4894309"/>
                  </a:lnTo>
                  <a:lnTo>
                    <a:pt x="589860" y="4908661"/>
                  </a:lnTo>
                  <a:lnTo>
                    <a:pt x="634850" y="4920576"/>
                  </a:lnTo>
                  <a:lnTo>
                    <a:pt x="680809" y="4929978"/>
                  </a:lnTo>
                  <a:lnTo>
                    <a:pt x="727659" y="4936790"/>
                  </a:lnTo>
                  <a:lnTo>
                    <a:pt x="775322" y="4940933"/>
                  </a:lnTo>
                  <a:lnTo>
                    <a:pt x="823722" y="4942332"/>
                  </a:lnTo>
                  <a:lnTo>
                    <a:pt x="10203941" y="4942332"/>
                  </a:lnTo>
                  <a:lnTo>
                    <a:pt x="10252340" y="4940933"/>
                  </a:lnTo>
                  <a:lnTo>
                    <a:pt x="10300002" y="4936790"/>
                  </a:lnTo>
                  <a:lnTo>
                    <a:pt x="10346851" y="4929978"/>
                  </a:lnTo>
                  <a:lnTo>
                    <a:pt x="10392809" y="4920576"/>
                  </a:lnTo>
                  <a:lnTo>
                    <a:pt x="10437798" y="4908661"/>
                  </a:lnTo>
                  <a:lnTo>
                    <a:pt x="10481743" y="4894309"/>
                  </a:lnTo>
                  <a:lnTo>
                    <a:pt x="10524565" y="4877599"/>
                  </a:lnTo>
                  <a:lnTo>
                    <a:pt x="10566187" y="4858607"/>
                  </a:lnTo>
                  <a:lnTo>
                    <a:pt x="10606532" y="4837411"/>
                  </a:lnTo>
                  <a:lnTo>
                    <a:pt x="10645522" y="4814087"/>
                  </a:lnTo>
                  <a:lnTo>
                    <a:pt x="10683081" y="4788714"/>
                  </a:lnTo>
                  <a:lnTo>
                    <a:pt x="10719131" y="4761368"/>
                  </a:lnTo>
                  <a:lnTo>
                    <a:pt x="10753595" y="4732127"/>
                  </a:lnTo>
                  <a:lnTo>
                    <a:pt x="10786395" y="4701068"/>
                  </a:lnTo>
                  <a:lnTo>
                    <a:pt x="10817455" y="4668268"/>
                  </a:lnTo>
                  <a:lnTo>
                    <a:pt x="10846696" y="4633805"/>
                  </a:lnTo>
                  <a:lnTo>
                    <a:pt x="10874043" y="4597755"/>
                  </a:lnTo>
                  <a:lnTo>
                    <a:pt x="10899416" y="4560196"/>
                  </a:lnTo>
                  <a:lnTo>
                    <a:pt x="10922740" y="4521206"/>
                  </a:lnTo>
                  <a:lnTo>
                    <a:pt x="10943937" y="4480861"/>
                  </a:lnTo>
                  <a:lnTo>
                    <a:pt x="10962929" y="4439238"/>
                  </a:lnTo>
                  <a:lnTo>
                    <a:pt x="10979640" y="4396416"/>
                  </a:lnTo>
                  <a:lnTo>
                    <a:pt x="10993992" y="4352471"/>
                  </a:lnTo>
                  <a:lnTo>
                    <a:pt x="11005908" y="4307481"/>
                  </a:lnTo>
                  <a:lnTo>
                    <a:pt x="11015310" y="4261522"/>
                  </a:lnTo>
                  <a:lnTo>
                    <a:pt x="11022122" y="4214672"/>
                  </a:lnTo>
                  <a:lnTo>
                    <a:pt x="11026265" y="4167009"/>
                  </a:lnTo>
                  <a:lnTo>
                    <a:pt x="11027664" y="4118610"/>
                  </a:lnTo>
                  <a:lnTo>
                    <a:pt x="11027664" y="823722"/>
                  </a:lnTo>
                  <a:lnTo>
                    <a:pt x="11026265" y="775323"/>
                  </a:lnTo>
                  <a:lnTo>
                    <a:pt x="11022122" y="727661"/>
                  </a:lnTo>
                  <a:lnTo>
                    <a:pt x="11015310" y="680812"/>
                  </a:lnTo>
                  <a:lnTo>
                    <a:pt x="11005908" y="634854"/>
                  </a:lnTo>
                  <a:lnTo>
                    <a:pt x="10993992" y="589865"/>
                  </a:lnTo>
                  <a:lnTo>
                    <a:pt x="10979640" y="545920"/>
                  </a:lnTo>
                  <a:lnTo>
                    <a:pt x="10962929" y="503098"/>
                  </a:lnTo>
                  <a:lnTo>
                    <a:pt x="10943937" y="461476"/>
                  </a:lnTo>
                  <a:lnTo>
                    <a:pt x="10922740" y="421131"/>
                  </a:lnTo>
                  <a:lnTo>
                    <a:pt x="10899416" y="382141"/>
                  </a:lnTo>
                  <a:lnTo>
                    <a:pt x="10874043" y="344582"/>
                  </a:lnTo>
                  <a:lnTo>
                    <a:pt x="10846696" y="308532"/>
                  </a:lnTo>
                  <a:lnTo>
                    <a:pt x="10817455" y="274068"/>
                  </a:lnTo>
                  <a:lnTo>
                    <a:pt x="10786395" y="241268"/>
                  </a:lnTo>
                  <a:lnTo>
                    <a:pt x="10753595" y="210208"/>
                  </a:lnTo>
                  <a:lnTo>
                    <a:pt x="10719131" y="180967"/>
                  </a:lnTo>
                  <a:lnTo>
                    <a:pt x="10683081" y="153620"/>
                  </a:lnTo>
                  <a:lnTo>
                    <a:pt x="10645522" y="128247"/>
                  </a:lnTo>
                  <a:lnTo>
                    <a:pt x="10606532" y="104923"/>
                  </a:lnTo>
                  <a:lnTo>
                    <a:pt x="10566187" y="83726"/>
                  </a:lnTo>
                  <a:lnTo>
                    <a:pt x="10524565" y="64734"/>
                  </a:lnTo>
                  <a:lnTo>
                    <a:pt x="10481743" y="48023"/>
                  </a:lnTo>
                  <a:lnTo>
                    <a:pt x="10437798" y="33671"/>
                  </a:lnTo>
                  <a:lnTo>
                    <a:pt x="10392809" y="21755"/>
                  </a:lnTo>
                  <a:lnTo>
                    <a:pt x="10346851" y="12353"/>
                  </a:lnTo>
                  <a:lnTo>
                    <a:pt x="10300002" y="5541"/>
                  </a:lnTo>
                  <a:lnTo>
                    <a:pt x="10252340" y="1398"/>
                  </a:lnTo>
                  <a:lnTo>
                    <a:pt x="10203941" y="0"/>
                  </a:lnTo>
                  <a:close/>
                </a:path>
              </a:pathLst>
            </a:custGeom>
            <a:solidFill>
              <a:srgbClr val="1D6194">
                <a:alpha val="1097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4"/>
            <p:cNvSpPr/>
            <p:nvPr/>
          </p:nvSpPr>
          <p:spPr>
            <a:xfrm>
              <a:off x="699515" y="1365504"/>
              <a:ext cx="11028045" cy="4942840"/>
            </a:xfrm>
            <a:custGeom>
              <a:avLst/>
              <a:gdLst/>
              <a:ahLst/>
              <a:cxnLst/>
              <a:rect l="l" t="t" r="r" b="b"/>
              <a:pathLst>
                <a:path w="11028045" h="4942840">
                  <a:moveTo>
                    <a:pt x="0" y="823722"/>
                  </a:moveTo>
                  <a:lnTo>
                    <a:pt x="1398" y="775323"/>
                  </a:lnTo>
                  <a:lnTo>
                    <a:pt x="5541" y="727661"/>
                  </a:lnTo>
                  <a:lnTo>
                    <a:pt x="12353" y="680812"/>
                  </a:lnTo>
                  <a:lnTo>
                    <a:pt x="21755" y="634854"/>
                  </a:lnTo>
                  <a:lnTo>
                    <a:pt x="33670" y="589865"/>
                  </a:lnTo>
                  <a:lnTo>
                    <a:pt x="48022" y="545920"/>
                  </a:lnTo>
                  <a:lnTo>
                    <a:pt x="64732" y="503098"/>
                  </a:lnTo>
                  <a:lnTo>
                    <a:pt x="83724" y="461476"/>
                  </a:lnTo>
                  <a:lnTo>
                    <a:pt x="104920" y="421131"/>
                  </a:lnTo>
                  <a:lnTo>
                    <a:pt x="128244" y="382141"/>
                  </a:lnTo>
                  <a:lnTo>
                    <a:pt x="153617" y="344582"/>
                  </a:lnTo>
                  <a:lnTo>
                    <a:pt x="180963" y="308532"/>
                  </a:lnTo>
                  <a:lnTo>
                    <a:pt x="210204" y="274068"/>
                  </a:lnTo>
                  <a:lnTo>
                    <a:pt x="241263" y="241268"/>
                  </a:lnTo>
                  <a:lnTo>
                    <a:pt x="274063" y="210208"/>
                  </a:lnTo>
                  <a:lnTo>
                    <a:pt x="308526" y="180967"/>
                  </a:lnTo>
                  <a:lnTo>
                    <a:pt x="344576" y="153620"/>
                  </a:lnTo>
                  <a:lnTo>
                    <a:pt x="382135" y="128247"/>
                  </a:lnTo>
                  <a:lnTo>
                    <a:pt x="421125" y="104923"/>
                  </a:lnTo>
                  <a:lnTo>
                    <a:pt x="461470" y="83726"/>
                  </a:lnTo>
                  <a:lnTo>
                    <a:pt x="503093" y="64734"/>
                  </a:lnTo>
                  <a:lnTo>
                    <a:pt x="545915" y="48023"/>
                  </a:lnTo>
                  <a:lnTo>
                    <a:pt x="589860" y="33671"/>
                  </a:lnTo>
                  <a:lnTo>
                    <a:pt x="634850" y="21755"/>
                  </a:lnTo>
                  <a:lnTo>
                    <a:pt x="680809" y="12353"/>
                  </a:lnTo>
                  <a:lnTo>
                    <a:pt x="727659" y="5541"/>
                  </a:lnTo>
                  <a:lnTo>
                    <a:pt x="775322" y="1398"/>
                  </a:lnTo>
                  <a:lnTo>
                    <a:pt x="823722" y="0"/>
                  </a:lnTo>
                  <a:lnTo>
                    <a:pt x="10203941" y="0"/>
                  </a:lnTo>
                  <a:lnTo>
                    <a:pt x="10252340" y="1398"/>
                  </a:lnTo>
                  <a:lnTo>
                    <a:pt x="10300002" y="5541"/>
                  </a:lnTo>
                  <a:lnTo>
                    <a:pt x="10346851" y="12353"/>
                  </a:lnTo>
                  <a:lnTo>
                    <a:pt x="10392809" y="21755"/>
                  </a:lnTo>
                  <a:lnTo>
                    <a:pt x="10437798" y="33671"/>
                  </a:lnTo>
                  <a:lnTo>
                    <a:pt x="10481743" y="48023"/>
                  </a:lnTo>
                  <a:lnTo>
                    <a:pt x="10524565" y="64734"/>
                  </a:lnTo>
                  <a:lnTo>
                    <a:pt x="10566187" y="83726"/>
                  </a:lnTo>
                  <a:lnTo>
                    <a:pt x="10606532" y="104923"/>
                  </a:lnTo>
                  <a:lnTo>
                    <a:pt x="10645522" y="128247"/>
                  </a:lnTo>
                  <a:lnTo>
                    <a:pt x="10683081" y="153620"/>
                  </a:lnTo>
                  <a:lnTo>
                    <a:pt x="10719131" y="180967"/>
                  </a:lnTo>
                  <a:lnTo>
                    <a:pt x="10753595" y="210208"/>
                  </a:lnTo>
                  <a:lnTo>
                    <a:pt x="10786395" y="241268"/>
                  </a:lnTo>
                  <a:lnTo>
                    <a:pt x="10817455" y="274068"/>
                  </a:lnTo>
                  <a:lnTo>
                    <a:pt x="10846696" y="308532"/>
                  </a:lnTo>
                  <a:lnTo>
                    <a:pt x="10874043" y="344582"/>
                  </a:lnTo>
                  <a:lnTo>
                    <a:pt x="10899416" y="382141"/>
                  </a:lnTo>
                  <a:lnTo>
                    <a:pt x="10922740" y="421131"/>
                  </a:lnTo>
                  <a:lnTo>
                    <a:pt x="10943937" y="461476"/>
                  </a:lnTo>
                  <a:lnTo>
                    <a:pt x="10962929" y="503098"/>
                  </a:lnTo>
                  <a:lnTo>
                    <a:pt x="10979640" y="545920"/>
                  </a:lnTo>
                  <a:lnTo>
                    <a:pt x="10993992" y="589865"/>
                  </a:lnTo>
                  <a:lnTo>
                    <a:pt x="11005908" y="634854"/>
                  </a:lnTo>
                  <a:lnTo>
                    <a:pt x="11015310" y="680812"/>
                  </a:lnTo>
                  <a:lnTo>
                    <a:pt x="11022122" y="727661"/>
                  </a:lnTo>
                  <a:lnTo>
                    <a:pt x="11026265" y="775323"/>
                  </a:lnTo>
                  <a:lnTo>
                    <a:pt x="11027664" y="823722"/>
                  </a:lnTo>
                  <a:lnTo>
                    <a:pt x="11027664" y="4118610"/>
                  </a:lnTo>
                  <a:lnTo>
                    <a:pt x="11026265" y="4167009"/>
                  </a:lnTo>
                  <a:lnTo>
                    <a:pt x="11022122" y="4214672"/>
                  </a:lnTo>
                  <a:lnTo>
                    <a:pt x="11015310" y="4261522"/>
                  </a:lnTo>
                  <a:lnTo>
                    <a:pt x="11005908" y="4307481"/>
                  </a:lnTo>
                  <a:lnTo>
                    <a:pt x="10993992" y="4352471"/>
                  </a:lnTo>
                  <a:lnTo>
                    <a:pt x="10979640" y="4396416"/>
                  </a:lnTo>
                  <a:lnTo>
                    <a:pt x="10962929" y="4439238"/>
                  </a:lnTo>
                  <a:lnTo>
                    <a:pt x="10943937" y="4480861"/>
                  </a:lnTo>
                  <a:lnTo>
                    <a:pt x="10922740" y="4521206"/>
                  </a:lnTo>
                  <a:lnTo>
                    <a:pt x="10899416" y="4560196"/>
                  </a:lnTo>
                  <a:lnTo>
                    <a:pt x="10874043" y="4597755"/>
                  </a:lnTo>
                  <a:lnTo>
                    <a:pt x="10846696" y="4633805"/>
                  </a:lnTo>
                  <a:lnTo>
                    <a:pt x="10817455" y="4668268"/>
                  </a:lnTo>
                  <a:lnTo>
                    <a:pt x="10786395" y="4701068"/>
                  </a:lnTo>
                  <a:lnTo>
                    <a:pt x="10753595" y="4732127"/>
                  </a:lnTo>
                  <a:lnTo>
                    <a:pt x="10719131" y="4761368"/>
                  </a:lnTo>
                  <a:lnTo>
                    <a:pt x="10683081" y="4788714"/>
                  </a:lnTo>
                  <a:lnTo>
                    <a:pt x="10645522" y="4814087"/>
                  </a:lnTo>
                  <a:lnTo>
                    <a:pt x="10606532" y="4837411"/>
                  </a:lnTo>
                  <a:lnTo>
                    <a:pt x="10566187" y="4858607"/>
                  </a:lnTo>
                  <a:lnTo>
                    <a:pt x="10524565" y="4877599"/>
                  </a:lnTo>
                  <a:lnTo>
                    <a:pt x="10481743" y="4894309"/>
                  </a:lnTo>
                  <a:lnTo>
                    <a:pt x="10437798" y="4908661"/>
                  </a:lnTo>
                  <a:lnTo>
                    <a:pt x="10392809" y="4920576"/>
                  </a:lnTo>
                  <a:lnTo>
                    <a:pt x="10346851" y="4929978"/>
                  </a:lnTo>
                  <a:lnTo>
                    <a:pt x="10300002" y="4936790"/>
                  </a:lnTo>
                  <a:lnTo>
                    <a:pt x="10252340" y="4940933"/>
                  </a:lnTo>
                  <a:lnTo>
                    <a:pt x="10203941" y="4942332"/>
                  </a:lnTo>
                  <a:lnTo>
                    <a:pt x="823722" y="4942332"/>
                  </a:lnTo>
                  <a:lnTo>
                    <a:pt x="775322" y="4940933"/>
                  </a:lnTo>
                  <a:lnTo>
                    <a:pt x="727659" y="4936790"/>
                  </a:lnTo>
                  <a:lnTo>
                    <a:pt x="680809" y="4929978"/>
                  </a:lnTo>
                  <a:lnTo>
                    <a:pt x="634850" y="4920576"/>
                  </a:lnTo>
                  <a:lnTo>
                    <a:pt x="589860" y="4908661"/>
                  </a:lnTo>
                  <a:lnTo>
                    <a:pt x="545915" y="4894309"/>
                  </a:lnTo>
                  <a:lnTo>
                    <a:pt x="503093" y="4877599"/>
                  </a:lnTo>
                  <a:lnTo>
                    <a:pt x="461470" y="4858607"/>
                  </a:lnTo>
                  <a:lnTo>
                    <a:pt x="421125" y="4837411"/>
                  </a:lnTo>
                  <a:lnTo>
                    <a:pt x="382135" y="4814087"/>
                  </a:lnTo>
                  <a:lnTo>
                    <a:pt x="344576" y="4788714"/>
                  </a:lnTo>
                  <a:lnTo>
                    <a:pt x="308526" y="4761368"/>
                  </a:lnTo>
                  <a:lnTo>
                    <a:pt x="274063" y="4732127"/>
                  </a:lnTo>
                  <a:lnTo>
                    <a:pt x="241263" y="4701068"/>
                  </a:lnTo>
                  <a:lnTo>
                    <a:pt x="210204" y="4668268"/>
                  </a:lnTo>
                  <a:lnTo>
                    <a:pt x="180963" y="4633805"/>
                  </a:lnTo>
                  <a:lnTo>
                    <a:pt x="153617" y="4597755"/>
                  </a:lnTo>
                  <a:lnTo>
                    <a:pt x="128244" y="4560196"/>
                  </a:lnTo>
                  <a:lnTo>
                    <a:pt x="104920" y="4521206"/>
                  </a:lnTo>
                  <a:lnTo>
                    <a:pt x="83724" y="4480861"/>
                  </a:lnTo>
                  <a:lnTo>
                    <a:pt x="64732" y="4439238"/>
                  </a:lnTo>
                  <a:lnTo>
                    <a:pt x="48022" y="4396416"/>
                  </a:lnTo>
                  <a:lnTo>
                    <a:pt x="33670" y="4352471"/>
                  </a:lnTo>
                  <a:lnTo>
                    <a:pt x="21755" y="4307481"/>
                  </a:lnTo>
                  <a:lnTo>
                    <a:pt x="12353" y="4261522"/>
                  </a:lnTo>
                  <a:lnTo>
                    <a:pt x="5541" y="4214672"/>
                  </a:lnTo>
                  <a:lnTo>
                    <a:pt x="1398" y="4167009"/>
                  </a:lnTo>
                  <a:lnTo>
                    <a:pt x="0" y="4118610"/>
                  </a:lnTo>
                  <a:lnTo>
                    <a:pt x="0" y="823722"/>
                  </a:lnTo>
                  <a:close/>
                </a:path>
              </a:pathLst>
            </a:custGeom>
            <a:ln w="12192">
              <a:solidFill>
                <a:srgbClr val="117DA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1415144" y="1611228"/>
            <a:ext cx="9960428" cy="4285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5910" indent="-283210">
              <a:lnSpc>
                <a:spcPts val="2115"/>
              </a:lnSpc>
              <a:spcBef>
                <a:spcPts val="100"/>
              </a:spcBef>
              <a:buFont typeface="Wingdings"/>
              <a:buChar char=""/>
              <a:tabLst>
                <a:tab pos="295910" algn="l"/>
              </a:tabLst>
            </a:pPr>
            <a:r>
              <a:rPr lang="ru-RU" sz="2000" dirty="0" smtClean="0"/>
              <a:t>Слабая</a:t>
            </a:r>
            <a:r>
              <a:rPr lang="ru-RU" sz="2000" spc="-50" dirty="0" smtClean="0"/>
              <a:t> </a:t>
            </a:r>
            <a:r>
              <a:rPr lang="ru-RU" sz="2000" spc="-10" dirty="0" smtClean="0"/>
              <a:t>преемственность </a:t>
            </a:r>
            <a:r>
              <a:rPr lang="ru-RU" sz="2000" dirty="0" smtClean="0"/>
              <a:t>программ</a:t>
            </a:r>
            <a:r>
              <a:rPr lang="ru-RU" sz="2000" spc="-65" dirty="0" smtClean="0"/>
              <a:t> </a:t>
            </a:r>
            <a:r>
              <a:rPr lang="ru-RU" sz="2000" dirty="0" smtClean="0"/>
              <a:t>между</a:t>
            </a:r>
            <a:r>
              <a:rPr lang="ru-RU" sz="2000" spc="-45" dirty="0" smtClean="0"/>
              <a:t> </a:t>
            </a:r>
            <a:r>
              <a:rPr lang="ru-RU" sz="2000" dirty="0" smtClean="0"/>
              <a:t>уровнями</a:t>
            </a:r>
            <a:r>
              <a:rPr lang="ru-RU" sz="2000" spc="-50" dirty="0" smtClean="0"/>
              <a:t> </a:t>
            </a:r>
            <a:r>
              <a:rPr lang="ru-RU" sz="2000" spc="-10" dirty="0" smtClean="0"/>
              <a:t>образования</a:t>
            </a:r>
            <a:r>
              <a:rPr lang="ru-RU" sz="2000" spc="-70" dirty="0" smtClean="0"/>
              <a:t> </a:t>
            </a:r>
            <a:r>
              <a:rPr lang="ru-RU" sz="2000" dirty="0" smtClean="0"/>
              <a:t>и</a:t>
            </a:r>
            <a:r>
              <a:rPr lang="ru-RU" sz="2000" spc="-50" dirty="0" smtClean="0"/>
              <a:t> </a:t>
            </a:r>
            <a:r>
              <a:rPr lang="ru-RU" sz="2000" dirty="0" smtClean="0"/>
              <a:t>внутри</a:t>
            </a:r>
            <a:r>
              <a:rPr lang="ru-RU" sz="2000" spc="-15" dirty="0" smtClean="0"/>
              <a:t> </a:t>
            </a:r>
            <a:r>
              <a:rPr lang="ru-RU" sz="2000" spc="-10" dirty="0" smtClean="0"/>
              <a:t>уровней</a:t>
            </a:r>
          </a:p>
          <a:p>
            <a:pPr marL="295910">
              <a:lnSpc>
                <a:spcPts val="2115"/>
              </a:lnSpc>
            </a:pPr>
            <a:r>
              <a:rPr lang="ru-RU" sz="2000" spc="-10" dirty="0" smtClean="0"/>
              <a:t>образования</a:t>
            </a:r>
          </a:p>
          <a:p>
            <a:pPr marL="294640" marR="5080" indent="-282575">
              <a:lnSpc>
                <a:spcPts val="2080"/>
              </a:lnSpc>
              <a:spcBef>
                <a:spcPts val="535"/>
              </a:spcBef>
              <a:buFont typeface="Wingdings"/>
              <a:buChar char=""/>
              <a:tabLst>
                <a:tab pos="295910" algn="l"/>
              </a:tabLst>
            </a:pPr>
            <a:r>
              <a:rPr lang="ru-RU" sz="2000" spc="-10" dirty="0" smtClean="0"/>
              <a:t>Неравенство</a:t>
            </a:r>
            <a:r>
              <a:rPr lang="ru-RU" sz="2000" spc="-30" dirty="0" smtClean="0"/>
              <a:t> </a:t>
            </a:r>
            <a:r>
              <a:rPr lang="ru-RU" sz="2000" dirty="0" smtClean="0"/>
              <a:t>текущего состояния</a:t>
            </a:r>
            <a:r>
              <a:rPr lang="ru-RU" sz="2000" spc="-45" dirty="0" smtClean="0"/>
              <a:t> </a:t>
            </a:r>
            <a:r>
              <a:rPr lang="ru-RU" sz="2000" spc="-10" dirty="0" smtClean="0"/>
              <a:t>инфраструктурных</a:t>
            </a:r>
            <a:r>
              <a:rPr lang="ru-RU" sz="2000" spc="-20" dirty="0" smtClean="0"/>
              <a:t> </a:t>
            </a:r>
            <a:r>
              <a:rPr lang="ru-RU" sz="2000" dirty="0" smtClean="0"/>
              <a:t>и</a:t>
            </a:r>
            <a:r>
              <a:rPr lang="ru-RU" sz="2000" spc="-60" dirty="0" smtClean="0"/>
              <a:t> </a:t>
            </a:r>
            <a:r>
              <a:rPr lang="ru-RU" sz="2000" spc="-10" dirty="0" smtClean="0"/>
              <a:t>образовательных</a:t>
            </a:r>
            <a:r>
              <a:rPr lang="ru-RU" sz="2000" spc="-45" dirty="0" smtClean="0"/>
              <a:t> </a:t>
            </a:r>
            <a:r>
              <a:rPr lang="ru-RU" sz="2000" spc="-10" dirty="0" smtClean="0"/>
              <a:t>возможностей 	</a:t>
            </a:r>
            <a:r>
              <a:rPr lang="ru-RU" sz="2000" dirty="0" smtClean="0"/>
              <a:t>и</a:t>
            </a:r>
            <a:r>
              <a:rPr lang="ru-RU" sz="2000" spc="-80" dirty="0" smtClean="0"/>
              <a:t> </a:t>
            </a:r>
            <a:r>
              <a:rPr lang="ru-RU" sz="2000" dirty="0" smtClean="0"/>
              <a:t>результатов</a:t>
            </a:r>
            <a:r>
              <a:rPr lang="ru-RU" sz="2000" spc="-35" dirty="0" smtClean="0"/>
              <a:t> </a:t>
            </a:r>
            <a:r>
              <a:rPr lang="ru-RU" sz="2000" dirty="0" smtClean="0"/>
              <a:t>между</a:t>
            </a:r>
            <a:r>
              <a:rPr lang="ru-RU" sz="2000" spc="-70" dirty="0" smtClean="0"/>
              <a:t> </a:t>
            </a:r>
            <a:r>
              <a:rPr lang="ru-RU" sz="2000" dirty="0" smtClean="0"/>
              <a:t>школами</a:t>
            </a:r>
            <a:r>
              <a:rPr lang="ru-RU" sz="2000" spc="-45" dirty="0" smtClean="0"/>
              <a:t> </a:t>
            </a:r>
            <a:r>
              <a:rPr lang="ru-RU" sz="2000" spc="-10" dirty="0" smtClean="0"/>
              <a:t>муниципалитета</a:t>
            </a:r>
          </a:p>
          <a:p>
            <a:pPr marL="295910" indent="-283210">
              <a:lnSpc>
                <a:spcPct val="100000"/>
              </a:lnSpc>
              <a:spcBef>
                <a:spcPts val="310"/>
              </a:spcBef>
              <a:buFont typeface="Wingdings"/>
              <a:buChar char=""/>
              <a:tabLst>
                <a:tab pos="295910" algn="l"/>
              </a:tabLst>
            </a:pPr>
            <a:r>
              <a:rPr lang="ru-RU" sz="2000" dirty="0" smtClean="0"/>
              <a:t>Дефицит</a:t>
            </a:r>
            <a:r>
              <a:rPr lang="ru-RU" sz="2000" spc="-80" dirty="0" smtClean="0"/>
              <a:t> </a:t>
            </a:r>
            <a:r>
              <a:rPr lang="ru-RU" sz="2000" dirty="0" smtClean="0"/>
              <a:t>современного</a:t>
            </a:r>
            <a:r>
              <a:rPr lang="ru-RU" sz="2000" spc="-105" dirty="0" smtClean="0"/>
              <a:t> </a:t>
            </a:r>
            <a:r>
              <a:rPr lang="ru-RU" sz="2000" spc="-10" dirty="0" smtClean="0"/>
              <a:t>оборудования</a:t>
            </a:r>
          </a:p>
          <a:p>
            <a:pPr marL="295275" indent="-282575">
              <a:lnSpc>
                <a:spcPct val="100000"/>
              </a:lnSpc>
              <a:spcBef>
                <a:spcPts val="400"/>
              </a:spcBef>
              <a:buFont typeface="Wingdings"/>
              <a:buChar char=""/>
              <a:tabLst>
                <a:tab pos="295275" algn="l"/>
              </a:tabLst>
            </a:pPr>
            <a:r>
              <a:rPr lang="ru-RU" sz="2000" dirty="0" smtClean="0"/>
              <a:t>Отсутствие</a:t>
            </a:r>
            <a:r>
              <a:rPr lang="ru-RU" sz="2000" spc="-35" dirty="0" smtClean="0"/>
              <a:t> </a:t>
            </a:r>
            <a:r>
              <a:rPr lang="ru-RU" sz="2000" dirty="0" smtClean="0"/>
              <a:t>системы</a:t>
            </a:r>
            <a:r>
              <a:rPr lang="ru-RU" sz="2000" spc="-50" dirty="0" smtClean="0"/>
              <a:t> </a:t>
            </a:r>
            <a:r>
              <a:rPr lang="ru-RU" sz="2000" spc="-10" dirty="0" smtClean="0"/>
              <a:t>профессионального</a:t>
            </a:r>
            <a:r>
              <a:rPr lang="ru-RU" sz="2000" spc="-45" dirty="0" smtClean="0"/>
              <a:t> </a:t>
            </a:r>
            <a:r>
              <a:rPr lang="ru-RU" sz="2000" dirty="0" smtClean="0"/>
              <a:t>становления</a:t>
            </a:r>
            <a:r>
              <a:rPr lang="ru-RU" sz="2000" spc="-50" dirty="0" smtClean="0"/>
              <a:t> </a:t>
            </a:r>
            <a:r>
              <a:rPr lang="ru-RU" sz="2000" dirty="0" smtClean="0"/>
              <a:t>и</a:t>
            </a:r>
            <a:r>
              <a:rPr lang="ru-RU" sz="2000" spc="-75" dirty="0" smtClean="0"/>
              <a:t> </a:t>
            </a:r>
            <a:r>
              <a:rPr lang="ru-RU" sz="2000" dirty="0" smtClean="0"/>
              <a:t>роста</a:t>
            </a:r>
            <a:r>
              <a:rPr lang="ru-RU" sz="2000" spc="-50" dirty="0" smtClean="0"/>
              <a:t> </a:t>
            </a:r>
            <a:r>
              <a:rPr lang="ru-RU" sz="2000" dirty="0" smtClean="0"/>
              <a:t>в</a:t>
            </a:r>
            <a:r>
              <a:rPr lang="ru-RU" sz="2000" spc="-85" dirty="0" smtClean="0"/>
              <a:t> </a:t>
            </a:r>
            <a:r>
              <a:rPr lang="ru-RU" sz="2000" dirty="0" smtClean="0"/>
              <a:t>должности</a:t>
            </a:r>
            <a:r>
              <a:rPr lang="ru-RU" sz="2000" spc="-50" dirty="0" smtClean="0"/>
              <a:t> </a:t>
            </a:r>
            <a:r>
              <a:rPr lang="ru-RU" sz="2000" spc="-10" dirty="0" smtClean="0"/>
              <a:t>«учитель»</a:t>
            </a:r>
          </a:p>
          <a:p>
            <a:pPr marL="294640" marR="805180" indent="-282575">
              <a:lnSpc>
                <a:spcPts val="2080"/>
              </a:lnSpc>
              <a:spcBef>
                <a:spcPts val="530"/>
              </a:spcBef>
              <a:buFont typeface="Wingdings"/>
              <a:buChar char=""/>
              <a:tabLst>
                <a:tab pos="295910" algn="l"/>
              </a:tabLst>
            </a:pPr>
            <a:r>
              <a:rPr lang="ru-RU" sz="2000" dirty="0" smtClean="0"/>
              <a:t>Отсутствие</a:t>
            </a:r>
            <a:r>
              <a:rPr lang="ru-RU" sz="2000" spc="-45" dirty="0" smtClean="0"/>
              <a:t> </a:t>
            </a:r>
            <a:r>
              <a:rPr lang="ru-RU" sz="2000" dirty="0" smtClean="0"/>
              <a:t>комплексной</a:t>
            </a:r>
            <a:r>
              <a:rPr lang="ru-RU" sz="2000" spc="-95" dirty="0" smtClean="0"/>
              <a:t> </a:t>
            </a:r>
            <a:r>
              <a:rPr lang="ru-RU" sz="2000" dirty="0" smtClean="0"/>
              <a:t>системы</a:t>
            </a:r>
            <a:r>
              <a:rPr lang="ru-RU" sz="2000" spc="-45" dirty="0" smtClean="0"/>
              <a:t> </a:t>
            </a:r>
            <a:r>
              <a:rPr lang="ru-RU" sz="2000" dirty="0" smtClean="0"/>
              <a:t>поиска</a:t>
            </a:r>
            <a:r>
              <a:rPr lang="ru-RU" sz="2000" spc="-85" dirty="0" smtClean="0"/>
              <a:t> </a:t>
            </a:r>
            <a:r>
              <a:rPr lang="ru-RU" sz="2000" dirty="0" smtClean="0"/>
              <a:t>и</a:t>
            </a:r>
            <a:r>
              <a:rPr lang="ru-RU" sz="2000" spc="-85" dirty="0" smtClean="0"/>
              <a:t> </a:t>
            </a:r>
            <a:r>
              <a:rPr lang="ru-RU" sz="2000" spc="-10" dirty="0" smtClean="0"/>
              <a:t>индивидуального</a:t>
            </a:r>
            <a:r>
              <a:rPr lang="ru-RU" sz="2000" spc="-60" dirty="0" smtClean="0"/>
              <a:t> </a:t>
            </a:r>
            <a:r>
              <a:rPr lang="ru-RU" sz="2000" dirty="0" smtClean="0"/>
              <a:t>развития</a:t>
            </a:r>
            <a:r>
              <a:rPr lang="ru-RU" sz="2000" spc="-60" dirty="0" smtClean="0"/>
              <a:t> </a:t>
            </a:r>
            <a:r>
              <a:rPr lang="ru-RU" sz="2000" spc="-10" dirty="0" smtClean="0"/>
              <a:t>обучения 	</a:t>
            </a:r>
            <a:r>
              <a:rPr lang="ru-RU" sz="2000" dirty="0" smtClean="0"/>
              <a:t>одаренных</a:t>
            </a:r>
            <a:r>
              <a:rPr lang="ru-RU" sz="2000" spc="-40" dirty="0" smtClean="0"/>
              <a:t> </a:t>
            </a:r>
            <a:r>
              <a:rPr lang="ru-RU" sz="2000" spc="-10" dirty="0" smtClean="0"/>
              <a:t>детей</a:t>
            </a:r>
          </a:p>
          <a:p>
            <a:pPr marL="294640" marR="1022350" indent="-282575">
              <a:lnSpc>
                <a:spcPts val="2070"/>
              </a:lnSpc>
              <a:spcBef>
                <a:spcPts val="480"/>
              </a:spcBef>
              <a:buFont typeface="Wingdings"/>
              <a:buChar char=""/>
              <a:tabLst>
                <a:tab pos="295910" algn="l"/>
              </a:tabLst>
            </a:pPr>
            <a:r>
              <a:rPr lang="ru-RU" sz="2000" dirty="0" smtClean="0"/>
              <a:t>Слабая</a:t>
            </a:r>
            <a:r>
              <a:rPr lang="ru-RU" sz="2000" spc="-60" dirty="0" smtClean="0"/>
              <a:t> </a:t>
            </a:r>
            <a:r>
              <a:rPr lang="ru-RU" sz="2000" dirty="0" smtClean="0"/>
              <a:t>готовность</a:t>
            </a:r>
            <a:r>
              <a:rPr lang="ru-RU" sz="2000" spc="-10" dirty="0" smtClean="0"/>
              <a:t> </a:t>
            </a:r>
            <a:r>
              <a:rPr lang="ru-RU" sz="2000" dirty="0" smtClean="0"/>
              <a:t>педагогов</a:t>
            </a:r>
            <a:r>
              <a:rPr lang="ru-RU" sz="2000" spc="-55" dirty="0" smtClean="0"/>
              <a:t> </a:t>
            </a:r>
            <a:r>
              <a:rPr lang="ru-RU" sz="2000" dirty="0" smtClean="0"/>
              <a:t>к</a:t>
            </a:r>
            <a:r>
              <a:rPr lang="ru-RU" sz="2000" spc="-60" dirty="0" smtClean="0"/>
              <a:t> </a:t>
            </a:r>
            <a:r>
              <a:rPr lang="ru-RU" sz="2000" dirty="0" smtClean="0"/>
              <a:t>работе</a:t>
            </a:r>
            <a:r>
              <a:rPr lang="ru-RU" sz="2000" spc="-40" dirty="0" smtClean="0"/>
              <a:t> </a:t>
            </a:r>
            <a:r>
              <a:rPr lang="ru-RU" sz="2000" dirty="0" smtClean="0"/>
              <a:t>с</a:t>
            </a:r>
            <a:r>
              <a:rPr lang="ru-RU" sz="2000" spc="-60" dirty="0" smtClean="0"/>
              <a:t> </a:t>
            </a:r>
            <a:r>
              <a:rPr lang="ru-RU" sz="2000" dirty="0" smtClean="0"/>
              <a:t>детьми</a:t>
            </a:r>
            <a:r>
              <a:rPr lang="ru-RU" sz="2000" spc="-35" dirty="0" smtClean="0"/>
              <a:t> </a:t>
            </a:r>
            <a:r>
              <a:rPr lang="ru-RU" sz="2000" dirty="0" smtClean="0"/>
              <a:t>с</a:t>
            </a:r>
            <a:r>
              <a:rPr lang="ru-RU" sz="2000" spc="-55" dirty="0" smtClean="0"/>
              <a:t> </a:t>
            </a:r>
            <a:r>
              <a:rPr lang="ru-RU" sz="2000" dirty="0" smtClean="0"/>
              <a:t>особыми</a:t>
            </a:r>
            <a:r>
              <a:rPr lang="ru-RU" sz="2000" spc="-60" dirty="0" smtClean="0"/>
              <a:t> </a:t>
            </a:r>
            <a:r>
              <a:rPr lang="ru-RU" sz="2000" spc="-10" dirty="0" smtClean="0"/>
              <a:t>образовательными 	потребностями</a:t>
            </a:r>
          </a:p>
          <a:p>
            <a:pPr marL="295275" indent="-282575">
              <a:lnSpc>
                <a:spcPct val="100000"/>
              </a:lnSpc>
              <a:spcBef>
                <a:spcPts val="350"/>
              </a:spcBef>
              <a:buFont typeface="Wingdings"/>
              <a:buChar char=""/>
              <a:tabLst>
                <a:tab pos="295275" algn="l"/>
              </a:tabLst>
            </a:pPr>
            <a:r>
              <a:rPr lang="ru-RU" sz="2000" spc="-10" dirty="0" smtClean="0"/>
              <a:t>Избыточность мероприятий</a:t>
            </a:r>
            <a:r>
              <a:rPr lang="ru-RU" sz="2000" spc="-35" dirty="0" smtClean="0"/>
              <a:t> </a:t>
            </a:r>
            <a:r>
              <a:rPr lang="ru-RU" sz="2000" dirty="0" smtClean="0"/>
              <a:t>для</a:t>
            </a:r>
            <a:r>
              <a:rPr lang="ru-RU" sz="2000" spc="-45" dirty="0" smtClean="0"/>
              <a:t> </a:t>
            </a:r>
            <a:r>
              <a:rPr lang="ru-RU" sz="2000" spc="-10" dirty="0" smtClean="0"/>
              <a:t>обязательного</a:t>
            </a:r>
            <a:r>
              <a:rPr lang="ru-RU" sz="2000" spc="-25" dirty="0" smtClean="0"/>
              <a:t> </a:t>
            </a:r>
            <a:r>
              <a:rPr lang="ru-RU" sz="2000" spc="-10" dirty="0" smtClean="0"/>
              <a:t>участия</a:t>
            </a:r>
          </a:p>
          <a:p>
            <a:pPr marL="295275" indent="-282575">
              <a:lnSpc>
                <a:spcPct val="100000"/>
              </a:lnSpc>
              <a:spcBef>
                <a:spcPts val="395"/>
              </a:spcBef>
              <a:buFont typeface="Wingdings"/>
              <a:buChar char=""/>
              <a:tabLst>
                <a:tab pos="295275" algn="l"/>
              </a:tabLst>
            </a:pPr>
            <a:r>
              <a:rPr lang="ru-RU" sz="2000" dirty="0" err="1" smtClean="0"/>
              <a:t>Бесшовность</a:t>
            </a:r>
            <a:r>
              <a:rPr lang="ru-RU" sz="2000" spc="-55" dirty="0" smtClean="0"/>
              <a:t> </a:t>
            </a:r>
            <a:r>
              <a:rPr lang="ru-RU" sz="2000" spc="-10" dirty="0" smtClean="0"/>
              <a:t>воспитательной</a:t>
            </a:r>
            <a:r>
              <a:rPr lang="ru-RU" sz="2000" spc="-65" dirty="0" smtClean="0"/>
              <a:t> </a:t>
            </a:r>
            <a:r>
              <a:rPr lang="ru-RU" sz="2000" spc="-10" dirty="0" smtClean="0"/>
              <a:t>работы</a:t>
            </a:r>
          </a:p>
          <a:p>
            <a:pPr marL="295910" indent="-283210">
              <a:lnSpc>
                <a:spcPct val="100000"/>
              </a:lnSpc>
              <a:spcBef>
                <a:spcPts val="880"/>
              </a:spcBef>
              <a:buFont typeface="Wingdings"/>
              <a:buChar char=""/>
              <a:tabLst>
                <a:tab pos="295910" algn="l"/>
              </a:tabLst>
            </a:pPr>
            <a:r>
              <a:rPr lang="ru-RU" sz="2000" dirty="0" smtClean="0"/>
              <a:t>Доступность</a:t>
            </a:r>
            <a:r>
              <a:rPr lang="ru-RU" sz="2000" spc="-75" dirty="0" smtClean="0"/>
              <a:t> </a:t>
            </a:r>
            <a:r>
              <a:rPr lang="ru-RU" sz="2000" spc="-10" dirty="0" smtClean="0"/>
              <a:t>воспитательной</a:t>
            </a:r>
            <a:r>
              <a:rPr lang="ru-RU" sz="2000" spc="-70" dirty="0" smtClean="0"/>
              <a:t> </a:t>
            </a:r>
            <a:r>
              <a:rPr lang="ru-RU" sz="2000" spc="-10" dirty="0" smtClean="0"/>
              <a:t>среды</a:t>
            </a:r>
            <a:endParaRPr lang="ru-RU" sz="2000" spc="-1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>
          <a:xfrm>
            <a:off x="-136321" y="1217555"/>
            <a:ext cx="12486414" cy="5477158"/>
            <a:chOff x="-857177" y="275188"/>
            <a:chExt cx="14056823" cy="6166017"/>
          </a:xfrm>
        </p:grpSpPr>
        <p:sp>
          <p:nvSpPr>
            <p:cNvPr id="4" name="Freeform 14"/>
            <p:cNvSpPr>
              <a:spLocks/>
            </p:cNvSpPr>
            <p:nvPr/>
          </p:nvSpPr>
          <p:spPr bwMode="auto">
            <a:xfrm rot="13500000">
              <a:off x="3259629" y="1666056"/>
              <a:ext cx="1416998" cy="2291188"/>
            </a:xfrm>
            <a:custGeom>
              <a:avLst/>
              <a:gdLst>
                <a:gd name="T0" fmla="*/ 329 w 486"/>
                <a:gd name="T1" fmla="*/ 0 h 799"/>
                <a:gd name="T2" fmla="*/ 378 w 486"/>
                <a:gd name="T3" fmla="*/ 1 h 799"/>
                <a:gd name="T4" fmla="*/ 430 w 486"/>
                <a:gd name="T5" fmla="*/ 7 h 799"/>
                <a:gd name="T6" fmla="*/ 486 w 486"/>
                <a:gd name="T7" fmla="*/ 19 h 799"/>
                <a:gd name="T8" fmla="*/ 483 w 486"/>
                <a:gd name="T9" fmla="*/ 30 h 799"/>
                <a:gd name="T10" fmla="*/ 428 w 486"/>
                <a:gd name="T11" fmla="*/ 19 h 799"/>
                <a:gd name="T12" fmla="*/ 376 w 486"/>
                <a:gd name="T13" fmla="*/ 13 h 799"/>
                <a:gd name="T14" fmla="*/ 329 w 486"/>
                <a:gd name="T15" fmla="*/ 12 h 799"/>
                <a:gd name="T16" fmla="*/ 278 w 486"/>
                <a:gd name="T17" fmla="*/ 15 h 799"/>
                <a:gd name="T18" fmla="*/ 231 w 486"/>
                <a:gd name="T19" fmla="*/ 22 h 799"/>
                <a:gd name="T20" fmla="*/ 191 w 486"/>
                <a:gd name="T21" fmla="*/ 36 h 799"/>
                <a:gd name="T22" fmla="*/ 153 w 486"/>
                <a:gd name="T23" fmla="*/ 53 h 799"/>
                <a:gd name="T24" fmla="*/ 122 w 486"/>
                <a:gd name="T25" fmla="*/ 74 h 799"/>
                <a:gd name="T26" fmla="*/ 94 w 486"/>
                <a:gd name="T27" fmla="*/ 101 h 799"/>
                <a:gd name="T28" fmla="*/ 72 w 486"/>
                <a:gd name="T29" fmla="*/ 129 h 799"/>
                <a:gd name="T30" fmla="*/ 52 w 486"/>
                <a:gd name="T31" fmla="*/ 162 h 799"/>
                <a:gd name="T32" fmla="*/ 38 w 486"/>
                <a:gd name="T33" fmla="*/ 198 h 799"/>
                <a:gd name="T34" fmla="*/ 27 w 486"/>
                <a:gd name="T35" fmla="*/ 235 h 799"/>
                <a:gd name="T36" fmla="*/ 18 w 486"/>
                <a:gd name="T37" fmla="*/ 275 h 799"/>
                <a:gd name="T38" fmla="*/ 14 w 486"/>
                <a:gd name="T39" fmla="*/ 317 h 799"/>
                <a:gd name="T40" fmla="*/ 12 w 486"/>
                <a:gd name="T41" fmla="*/ 361 h 799"/>
                <a:gd name="T42" fmla="*/ 17 w 486"/>
                <a:gd name="T43" fmla="*/ 434 h 799"/>
                <a:gd name="T44" fmla="*/ 27 w 486"/>
                <a:gd name="T45" fmla="*/ 510 h 799"/>
                <a:gd name="T46" fmla="*/ 45 w 486"/>
                <a:gd name="T47" fmla="*/ 584 h 799"/>
                <a:gd name="T48" fmla="*/ 67 w 486"/>
                <a:gd name="T49" fmla="*/ 657 h 799"/>
                <a:gd name="T50" fmla="*/ 95 w 486"/>
                <a:gd name="T51" fmla="*/ 727 h 799"/>
                <a:gd name="T52" fmla="*/ 127 w 486"/>
                <a:gd name="T53" fmla="*/ 793 h 799"/>
                <a:gd name="T54" fmla="*/ 127 w 486"/>
                <a:gd name="T55" fmla="*/ 793 h 799"/>
                <a:gd name="T56" fmla="*/ 115 w 486"/>
                <a:gd name="T57" fmla="*/ 799 h 799"/>
                <a:gd name="T58" fmla="*/ 84 w 486"/>
                <a:gd name="T59" fmla="*/ 733 h 799"/>
                <a:gd name="T60" fmla="*/ 55 w 486"/>
                <a:gd name="T61" fmla="*/ 662 h 799"/>
                <a:gd name="T62" fmla="*/ 33 w 486"/>
                <a:gd name="T63" fmla="*/ 587 h 799"/>
                <a:gd name="T64" fmla="*/ 15 w 486"/>
                <a:gd name="T65" fmla="*/ 512 h 799"/>
                <a:gd name="T66" fmla="*/ 5 w 486"/>
                <a:gd name="T67" fmla="*/ 436 h 799"/>
                <a:gd name="T68" fmla="*/ 0 w 486"/>
                <a:gd name="T69" fmla="*/ 361 h 799"/>
                <a:gd name="T70" fmla="*/ 2 w 486"/>
                <a:gd name="T71" fmla="*/ 312 h 799"/>
                <a:gd name="T72" fmla="*/ 8 w 486"/>
                <a:gd name="T73" fmla="*/ 266 h 799"/>
                <a:gd name="T74" fmla="*/ 17 w 486"/>
                <a:gd name="T75" fmla="*/ 222 h 799"/>
                <a:gd name="T76" fmla="*/ 32 w 486"/>
                <a:gd name="T77" fmla="*/ 180 h 799"/>
                <a:gd name="T78" fmla="*/ 49 w 486"/>
                <a:gd name="T79" fmla="*/ 143 h 799"/>
                <a:gd name="T80" fmla="*/ 73 w 486"/>
                <a:gd name="T81" fmla="*/ 107 h 799"/>
                <a:gd name="T82" fmla="*/ 97 w 486"/>
                <a:gd name="T83" fmla="*/ 80 h 799"/>
                <a:gd name="T84" fmla="*/ 125 w 486"/>
                <a:gd name="T85" fmla="*/ 56 h 799"/>
                <a:gd name="T86" fmla="*/ 158 w 486"/>
                <a:gd name="T87" fmla="*/ 37 h 799"/>
                <a:gd name="T88" fmla="*/ 194 w 486"/>
                <a:gd name="T89" fmla="*/ 21 h 799"/>
                <a:gd name="T90" fmla="*/ 235 w 486"/>
                <a:gd name="T91" fmla="*/ 9 h 799"/>
                <a:gd name="T92" fmla="*/ 280 w 486"/>
                <a:gd name="T93" fmla="*/ 1 h 799"/>
                <a:gd name="T94" fmla="*/ 329 w 486"/>
                <a:gd name="T95" fmla="*/ 0 h 7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86" h="799">
                  <a:moveTo>
                    <a:pt x="329" y="0"/>
                  </a:moveTo>
                  <a:lnTo>
                    <a:pt x="378" y="1"/>
                  </a:lnTo>
                  <a:lnTo>
                    <a:pt x="430" y="7"/>
                  </a:lnTo>
                  <a:lnTo>
                    <a:pt x="486" y="19"/>
                  </a:lnTo>
                  <a:lnTo>
                    <a:pt x="483" y="30"/>
                  </a:lnTo>
                  <a:lnTo>
                    <a:pt x="428" y="19"/>
                  </a:lnTo>
                  <a:lnTo>
                    <a:pt x="376" y="13"/>
                  </a:lnTo>
                  <a:lnTo>
                    <a:pt x="329" y="12"/>
                  </a:lnTo>
                  <a:lnTo>
                    <a:pt x="278" y="15"/>
                  </a:lnTo>
                  <a:lnTo>
                    <a:pt x="231" y="22"/>
                  </a:lnTo>
                  <a:lnTo>
                    <a:pt x="191" y="36"/>
                  </a:lnTo>
                  <a:lnTo>
                    <a:pt x="153" y="53"/>
                  </a:lnTo>
                  <a:lnTo>
                    <a:pt x="122" y="74"/>
                  </a:lnTo>
                  <a:lnTo>
                    <a:pt x="94" y="101"/>
                  </a:lnTo>
                  <a:lnTo>
                    <a:pt x="72" y="129"/>
                  </a:lnTo>
                  <a:lnTo>
                    <a:pt x="52" y="162"/>
                  </a:lnTo>
                  <a:lnTo>
                    <a:pt x="38" y="198"/>
                  </a:lnTo>
                  <a:lnTo>
                    <a:pt x="27" y="235"/>
                  </a:lnTo>
                  <a:lnTo>
                    <a:pt x="18" y="275"/>
                  </a:lnTo>
                  <a:lnTo>
                    <a:pt x="14" y="317"/>
                  </a:lnTo>
                  <a:lnTo>
                    <a:pt x="12" y="361"/>
                  </a:lnTo>
                  <a:lnTo>
                    <a:pt x="17" y="434"/>
                  </a:lnTo>
                  <a:lnTo>
                    <a:pt x="27" y="510"/>
                  </a:lnTo>
                  <a:lnTo>
                    <a:pt x="45" y="584"/>
                  </a:lnTo>
                  <a:lnTo>
                    <a:pt x="67" y="657"/>
                  </a:lnTo>
                  <a:lnTo>
                    <a:pt x="95" y="727"/>
                  </a:lnTo>
                  <a:lnTo>
                    <a:pt x="127" y="793"/>
                  </a:lnTo>
                  <a:lnTo>
                    <a:pt x="127" y="793"/>
                  </a:lnTo>
                  <a:lnTo>
                    <a:pt x="115" y="799"/>
                  </a:lnTo>
                  <a:lnTo>
                    <a:pt x="84" y="733"/>
                  </a:lnTo>
                  <a:lnTo>
                    <a:pt x="55" y="662"/>
                  </a:lnTo>
                  <a:lnTo>
                    <a:pt x="33" y="587"/>
                  </a:lnTo>
                  <a:lnTo>
                    <a:pt x="15" y="512"/>
                  </a:lnTo>
                  <a:lnTo>
                    <a:pt x="5" y="436"/>
                  </a:lnTo>
                  <a:lnTo>
                    <a:pt x="0" y="361"/>
                  </a:lnTo>
                  <a:lnTo>
                    <a:pt x="2" y="312"/>
                  </a:lnTo>
                  <a:lnTo>
                    <a:pt x="8" y="266"/>
                  </a:lnTo>
                  <a:lnTo>
                    <a:pt x="17" y="222"/>
                  </a:lnTo>
                  <a:lnTo>
                    <a:pt x="32" y="180"/>
                  </a:lnTo>
                  <a:lnTo>
                    <a:pt x="49" y="143"/>
                  </a:lnTo>
                  <a:lnTo>
                    <a:pt x="73" y="107"/>
                  </a:lnTo>
                  <a:lnTo>
                    <a:pt x="97" y="80"/>
                  </a:lnTo>
                  <a:lnTo>
                    <a:pt x="125" y="56"/>
                  </a:lnTo>
                  <a:lnTo>
                    <a:pt x="158" y="37"/>
                  </a:lnTo>
                  <a:lnTo>
                    <a:pt x="194" y="21"/>
                  </a:lnTo>
                  <a:lnTo>
                    <a:pt x="235" y="9"/>
                  </a:lnTo>
                  <a:lnTo>
                    <a:pt x="280" y="1"/>
                  </a:lnTo>
                  <a:lnTo>
                    <a:pt x="329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0">
              <a:noFill/>
              <a:prstDash val="solid"/>
              <a:round/>
              <a:headEnd/>
              <a:tailEnd/>
            </a:ln>
            <a:effectLst>
              <a:outerShdw algn="tl" rotWithShape="0">
                <a:srgbClr val="FFFFFF"/>
              </a:outerShdw>
            </a:effectLst>
          </p:spPr>
          <p:txBody>
            <a:bodyPr vert="horz" wrap="square" lIns="148450" tIns="74226" rIns="148450" bIns="74226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300" kern="0">
                <a:solidFill>
                  <a:srgbClr val="000000"/>
                </a:solidFill>
                <a:latin typeface="微软雅黑"/>
                <a:ea typeface="微软雅黑"/>
                <a:sym typeface="Gill Sans" charset="0"/>
              </a:endParaRPr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-857177" y="1366710"/>
              <a:ext cx="14056823" cy="3793243"/>
            </a:xfrm>
            <a:custGeom>
              <a:avLst/>
              <a:gdLst>
                <a:gd name="T0" fmla="*/ 4415 w 4902"/>
                <a:gd name="T1" fmla="*/ 13 h 1301"/>
                <a:gd name="T2" fmla="*/ 4658 w 4902"/>
                <a:gd name="T3" fmla="*/ 87 h 1301"/>
                <a:gd name="T4" fmla="*/ 4902 w 4902"/>
                <a:gd name="T5" fmla="*/ 238 h 1301"/>
                <a:gd name="T6" fmla="*/ 4734 w 4902"/>
                <a:gd name="T7" fmla="*/ 139 h 1301"/>
                <a:gd name="T8" fmla="*/ 4492 w 4902"/>
                <a:gd name="T9" fmla="*/ 41 h 1301"/>
                <a:gd name="T10" fmla="*/ 4253 w 4902"/>
                <a:gd name="T11" fmla="*/ 11 h 1301"/>
                <a:gd name="T12" fmla="*/ 3954 w 4902"/>
                <a:gd name="T13" fmla="*/ 55 h 1301"/>
                <a:gd name="T14" fmla="*/ 3670 w 4902"/>
                <a:gd name="T15" fmla="*/ 165 h 1301"/>
                <a:gd name="T16" fmla="*/ 3409 w 4902"/>
                <a:gd name="T17" fmla="*/ 321 h 1301"/>
                <a:gd name="T18" fmla="*/ 3177 w 4902"/>
                <a:gd name="T19" fmla="*/ 495 h 1301"/>
                <a:gd name="T20" fmla="*/ 2982 w 4902"/>
                <a:gd name="T21" fmla="*/ 664 h 1301"/>
                <a:gd name="T22" fmla="*/ 2820 w 4902"/>
                <a:gd name="T23" fmla="*/ 812 h 1301"/>
                <a:gd name="T24" fmla="*/ 2635 w 4902"/>
                <a:gd name="T25" fmla="*/ 977 h 1301"/>
                <a:gd name="T26" fmla="*/ 2426 w 4902"/>
                <a:gd name="T27" fmla="*/ 1134 h 1301"/>
                <a:gd name="T28" fmla="*/ 2204 w 4902"/>
                <a:gd name="T29" fmla="*/ 1255 h 1301"/>
                <a:gd name="T30" fmla="*/ 1973 w 4902"/>
                <a:gd name="T31" fmla="*/ 1301 h 1301"/>
                <a:gd name="T32" fmla="*/ 1822 w 4902"/>
                <a:gd name="T33" fmla="*/ 1277 h 1301"/>
                <a:gd name="T34" fmla="*/ 1675 w 4902"/>
                <a:gd name="T35" fmla="*/ 1198 h 1301"/>
                <a:gd name="T36" fmla="*/ 1532 w 4902"/>
                <a:gd name="T37" fmla="*/ 1056 h 1301"/>
                <a:gd name="T38" fmla="*/ 1397 w 4902"/>
                <a:gd name="T39" fmla="*/ 841 h 1301"/>
                <a:gd name="T40" fmla="*/ 1242 w 4902"/>
                <a:gd name="T41" fmla="*/ 586 h 1301"/>
                <a:gd name="T42" fmla="*/ 1083 w 4902"/>
                <a:gd name="T43" fmla="*/ 409 h 1301"/>
                <a:gd name="T44" fmla="*/ 923 w 4902"/>
                <a:gd name="T45" fmla="*/ 301 h 1301"/>
                <a:gd name="T46" fmla="*/ 762 w 4902"/>
                <a:gd name="T47" fmla="*/ 257 h 1301"/>
                <a:gd name="T48" fmla="*/ 559 w 4902"/>
                <a:gd name="T49" fmla="*/ 275 h 1301"/>
                <a:gd name="T50" fmla="*/ 342 w 4902"/>
                <a:gd name="T51" fmla="*/ 379 h 1301"/>
                <a:gd name="T52" fmla="*/ 137 w 4902"/>
                <a:gd name="T53" fmla="*/ 547 h 1301"/>
                <a:gd name="T54" fmla="*/ 0 w 4902"/>
                <a:gd name="T55" fmla="*/ 676 h 1301"/>
                <a:gd name="T56" fmla="*/ 177 w 4902"/>
                <a:gd name="T57" fmla="*/ 492 h 1301"/>
                <a:gd name="T58" fmla="*/ 367 w 4902"/>
                <a:gd name="T59" fmla="*/ 348 h 1301"/>
                <a:gd name="T60" fmla="*/ 569 w 4902"/>
                <a:gd name="T61" fmla="*/ 260 h 1301"/>
                <a:gd name="T62" fmla="*/ 764 w 4902"/>
                <a:gd name="T63" fmla="*/ 245 h 1301"/>
                <a:gd name="T64" fmla="*/ 927 w 4902"/>
                <a:gd name="T65" fmla="*/ 291 h 1301"/>
                <a:gd name="T66" fmla="*/ 1091 w 4902"/>
                <a:gd name="T67" fmla="*/ 400 h 1301"/>
                <a:gd name="T68" fmla="*/ 1251 w 4902"/>
                <a:gd name="T69" fmla="*/ 578 h 1301"/>
                <a:gd name="T70" fmla="*/ 1407 w 4902"/>
                <a:gd name="T71" fmla="*/ 835 h 1301"/>
                <a:gd name="T72" fmla="*/ 1541 w 4902"/>
                <a:gd name="T73" fmla="*/ 1048 h 1301"/>
                <a:gd name="T74" fmla="*/ 1682 w 4902"/>
                <a:gd name="T75" fmla="*/ 1188 h 1301"/>
                <a:gd name="T76" fmla="*/ 1826 w 4902"/>
                <a:gd name="T77" fmla="*/ 1265 h 1301"/>
                <a:gd name="T78" fmla="*/ 1973 w 4902"/>
                <a:gd name="T79" fmla="*/ 1289 h 1301"/>
                <a:gd name="T80" fmla="*/ 2199 w 4902"/>
                <a:gd name="T81" fmla="*/ 1243 h 1301"/>
                <a:gd name="T82" fmla="*/ 2421 w 4902"/>
                <a:gd name="T83" fmla="*/ 1125 h 1301"/>
                <a:gd name="T84" fmla="*/ 2627 w 4902"/>
                <a:gd name="T85" fmla="*/ 968 h 1301"/>
                <a:gd name="T86" fmla="*/ 2811 w 4902"/>
                <a:gd name="T87" fmla="*/ 803 h 1301"/>
                <a:gd name="T88" fmla="*/ 2975 w 4902"/>
                <a:gd name="T89" fmla="*/ 655 h 1301"/>
                <a:gd name="T90" fmla="*/ 3169 w 4902"/>
                <a:gd name="T91" fmla="*/ 486 h 1301"/>
                <a:gd name="T92" fmla="*/ 3403 w 4902"/>
                <a:gd name="T93" fmla="*/ 310 h 1301"/>
                <a:gd name="T94" fmla="*/ 3664 w 4902"/>
                <a:gd name="T95" fmla="*/ 154 h 1301"/>
                <a:gd name="T96" fmla="*/ 3951 w 4902"/>
                <a:gd name="T97" fmla="*/ 43 h 1301"/>
                <a:gd name="T98" fmla="*/ 4253 w 4902"/>
                <a:gd name="T99" fmla="*/ 0 h 1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902" h="1301">
                  <a:moveTo>
                    <a:pt x="4253" y="0"/>
                  </a:moveTo>
                  <a:lnTo>
                    <a:pt x="4333" y="3"/>
                  </a:lnTo>
                  <a:lnTo>
                    <a:pt x="4415" y="13"/>
                  </a:lnTo>
                  <a:lnTo>
                    <a:pt x="4495" y="29"/>
                  </a:lnTo>
                  <a:lnTo>
                    <a:pt x="4577" y="55"/>
                  </a:lnTo>
                  <a:lnTo>
                    <a:pt x="4658" y="87"/>
                  </a:lnTo>
                  <a:lnTo>
                    <a:pt x="4740" y="129"/>
                  </a:lnTo>
                  <a:lnTo>
                    <a:pt x="4822" y="178"/>
                  </a:lnTo>
                  <a:lnTo>
                    <a:pt x="4902" y="238"/>
                  </a:lnTo>
                  <a:lnTo>
                    <a:pt x="4895" y="246"/>
                  </a:lnTo>
                  <a:lnTo>
                    <a:pt x="4814" y="188"/>
                  </a:lnTo>
                  <a:lnTo>
                    <a:pt x="4734" y="139"/>
                  </a:lnTo>
                  <a:lnTo>
                    <a:pt x="4654" y="98"/>
                  </a:lnTo>
                  <a:lnTo>
                    <a:pt x="4572" y="66"/>
                  </a:lnTo>
                  <a:lnTo>
                    <a:pt x="4492" y="41"/>
                  </a:lnTo>
                  <a:lnTo>
                    <a:pt x="4412" y="25"/>
                  </a:lnTo>
                  <a:lnTo>
                    <a:pt x="4333" y="14"/>
                  </a:lnTo>
                  <a:lnTo>
                    <a:pt x="4253" y="11"/>
                  </a:lnTo>
                  <a:lnTo>
                    <a:pt x="4152" y="16"/>
                  </a:lnTo>
                  <a:lnTo>
                    <a:pt x="4052" y="31"/>
                  </a:lnTo>
                  <a:lnTo>
                    <a:pt x="3954" y="55"/>
                  </a:lnTo>
                  <a:lnTo>
                    <a:pt x="3857" y="84"/>
                  </a:lnTo>
                  <a:lnTo>
                    <a:pt x="3762" y="121"/>
                  </a:lnTo>
                  <a:lnTo>
                    <a:pt x="3670" y="165"/>
                  </a:lnTo>
                  <a:lnTo>
                    <a:pt x="3580" y="214"/>
                  </a:lnTo>
                  <a:lnTo>
                    <a:pt x="3493" y="266"/>
                  </a:lnTo>
                  <a:lnTo>
                    <a:pt x="3409" y="321"/>
                  </a:lnTo>
                  <a:lnTo>
                    <a:pt x="3328" y="377"/>
                  </a:lnTo>
                  <a:lnTo>
                    <a:pt x="3251" y="437"/>
                  </a:lnTo>
                  <a:lnTo>
                    <a:pt x="3177" y="495"/>
                  </a:lnTo>
                  <a:lnTo>
                    <a:pt x="3109" y="553"/>
                  </a:lnTo>
                  <a:lnTo>
                    <a:pt x="3043" y="609"/>
                  </a:lnTo>
                  <a:lnTo>
                    <a:pt x="2982" y="664"/>
                  </a:lnTo>
                  <a:lnTo>
                    <a:pt x="2926" y="715"/>
                  </a:lnTo>
                  <a:lnTo>
                    <a:pt x="2875" y="761"/>
                  </a:lnTo>
                  <a:lnTo>
                    <a:pt x="2820" y="812"/>
                  </a:lnTo>
                  <a:lnTo>
                    <a:pt x="2761" y="865"/>
                  </a:lnTo>
                  <a:lnTo>
                    <a:pt x="2700" y="920"/>
                  </a:lnTo>
                  <a:lnTo>
                    <a:pt x="2635" y="977"/>
                  </a:lnTo>
                  <a:lnTo>
                    <a:pt x="2568" y="1032"/>
                  </a:lnTo>
                  <a:lnTo>
                    <a:pt x="2498" y="1085"/>
                  </a:lnTo>
                  <a:lnTo>
                    <a:pt x="2426" y="1134"/>
                  </a:lnTo>
                  <a:lnTo>
                    <a:pt x="2354" y="1181"/>
                  </a:lnTo>
                  <a:lnTo>
                    <a:pt x="2279" y="1221"/>
                  </a:lnTo>
                  <a:lnTo>
                    <a:pt x="2204" y="1255"/>
                  </a:lnTo>
                  <a:lnTo>
                    <a:pt x="2128" y="1280"/>
                  </a:lnTo>
                  <a:lnTo>
                    <a:pt x="2051" y="1297"/>
                  </a:lnTo>
                  <a:lnTo>
                    <a:pt x="1973" y="1301"/>
                  </a:lnTo>
                  <a:lnTo>
                    <a:pt x="1923" y="1300"/>
                  </a:lnTo>
                  <a:lnTo>
                    <a:pt x="1872" y="1291"/>
                  </a:lnTo>
                  <a:lnTo>
                    <a:pt x="1822" y="1277"/>
                  </a:lnTo>
                  <a:lnTo>
                    <a:pt x="1773" y="1258"/>
                  </a:lnTo>
                  <a:lnTo>
                    <a:pt x="1724" y="1231"/>
                  </a:lnTo>
                  <a:lnTo>
                    <a:pt x="1675" y="1198"/>
                  </a:lnTo>
                  <a:lnTo>
                    <a:pt x="1626" y="1158"/>
                  </a:lnTo>
                  <a:lnTo>
                    <a:pt x="1578" y="1111"/>
                  </a:lnTo>
                  <a:lnTo>
                    <a:pt x="1532" y="1056"/>
                  </a:lnTo>
                  <a:lnTo>
                    <a:pt x="1486" y="993"/>
                  </a:lnTo>
                  <a:lnTo>
                    <a:pt x="1441" y="922"/>
                  </a:lnTo>
                  <a:lnTo>
                    <a:pt x="1397" y="841"/>
                  </a:lnTo>
                  <a:lnTo>
                    <a:pt x="1346" y="746"/>
                  </a:lnTo>
                  <a:lnTo>
                    <a:pt x="1294" y="661"/>
                  </a:lnTo>
                  <a:lnTo>
                    <a:pt x="1242" y="586"/>
                  </a:lnTo>
                  <a:lnTo>
                    <a:pt x="1189" y="519"/>
                  </a:lnTo>
                  <a:lnTo>
                    <a:pt x="1137" y="461"/>
                  </a:lnTo>
                  <a:lnTo>
                    <a:pt x="1083" y="409"/>
                  </a:lnTo>
                  <a:lnTo>
                    <a:pt x="1030" y="365"/>
                  </a:lnTo>
                  <a:lnTo>
                    <a:pt x="976" y="331"/>
                  </a:lnTo>
                  <a:lnTo>
                    <a:pt x="923" y="301"/>
                  </a:lnTo>
                  <a:lnTo>
                    <a:pt x="869" y="281"/>
                  </a:lnTo>
                  <a:lnTo>
                    <a:pt x="816" y="266"/>
                  </a:lnTo>
                  <a:lnTo>
                    <a:pt x="762" y="257"/>
                  </a:lnTo>
                  <a:lnTo>
                    <a:pt x="709" y="254"/>
                  </a:lnTo>
                  <a:lnTo>
                    <a:pt x="633" y="260"/>
                  </a:lnTo>
                  <a:lnTo>
                    <a:pt x="559" y="275"/>
                  </a:lnTo>
                  <a:lnTo>
                    <a:pt x="486" y="301"/>
                  </a:lnTo>
                  <a:lnTo>
                    <a:pt x="413" y="336"/>
                  </a:lnTo>
                  <a:lnTo>
                    <a:pt x="342" y="379"/>
                  </a:lnTo>
                  <a:lnTo>
                    <a:pt x="272" y="428"/>
                  </a:lnTo>
                  <a:lnTo>
                    <a:pt x="202" y="484"/>
                  </a:lnTo>
                  <a:lnTo>
                    <a:pt x="137" y="547"/>
                  </a:lnTo>
                  <a:lnTo>
                    <a:pt x="71" y="612"/>
                  </a:lnTo>
                  <a:lnTo>
                    <a:pt x="9" y="684"/>
                  </a:lnTo>
                  <a:lnTo>
                    <a:pt x="0" y="676"/>
                  </a:lnTo>
                  <a:lnTo>
                    <a:pt x="56" y="611"/>
                  </a:lnTo>
                  <a:lnTo>
                    <a:pt x="116" y="550"/>
                  </a:lnTo>
                  <a:lnTo>
                    <a:pt x="177" y="492"/>
                  </a:lnTo>
                  <a:lnTo>
                    <a:pt x="239" y="438"/>
                  </a:lnTo>
                  <a:lnTo>
                    <a:pt x="303" y="391"/>
                  </a:lnTo>
                  <a:lnTo>
                    <a:pt x="367" y="348"/>
                  </a:lnTo>
                  <a:lnTo>
                    <a:pt x="434" y="312"/>
                  </a:lnTo>
                  <a:lnTo>
                    <a:pt x="501" y="282"/>
                  </a:lnTo>
                  <a:lnTo>
                    <a:pt x="569" y="260"/>
                  </a:lnTo>
                  <a:lnTo>
                    <a:pt x="639" y="246"/>
                  </a:lnTo>
                  <a:lnTo>
                    <a:pt x="709" y="242"/>
                  </a:lnTo>
                  <a:lnTo>
                    <a:pt x="764" y="245"/>
                  </a:lnTo>
                  <a:lnTo>
                    <a:pt x="819" y="254"/>
                  </a:lnTo>
                  <a:lnTo>
                    <a:pt x="872" y="269"/>
                  </a:lnTo>
                  <a:lnTo>
                    <a:pt x="927" y="291"/>
                  </a:lnTo>
                  <a:lnTo>
                    <a:pt x="982" y="321"/>
                  </a:lnTo>
                  <a:lnTo>
                    <a:pt x="1037" y="357"/>
                  </a:lnTo>
                  <a:lnTo>
                    <a:pt x="1091" y="400"/>
                  </a:lnTo>
                  <a:lnTo>
                    <a:pt x="1146" y="452"/>
                  </a:lnTo>
                  <a:lnTo>
                    <a:pt x="1199" y="511"/>
                  </a:lnTo>
                  <a:lnTo>
                    <a:pt x="1251" y="578"/>
                  </a:lnTo>
                  <a:lnTo>
                    <a:pt x="1305" y="655"/>
                  </a:lnTo>
                  <a:lnTo>
                    <a:pt x="1357" y="740"/>
                  </a:lnTo>
                  <a:lnTo>
                    <a:pt x="1407" y="835"/>
                  </a:lnTo>
                  <a:lnTo>
                    <a:pt x="1452" y="914"/>
                  </a:lnTo>
                  <a:lnTo>
                    <a:pt x="1496" y="986"/>
                  </a:lnTo>
                  <a:lnTo>
                    <a:pt x="1541" y="1048"/>
                  </a:lnTo>
                  <a:lnTo>
                    <a:pt x="1587" y="1103"/>
                  </a:lnTo>
                  <a:lnTo>
                    <a:pt x="1634" y="1149"/>
                  </a:lnTo>
                  <a:lnTo>
                    <a:pt x="1682" y="1188"/>
                  </a:lnTo>
                  <a:lnTo>
                    <a:pt x="1730" y="1221"/>
                  </a:lnTo>
                  <a:lnTo>
                    <a:pt x="1777" y="1246"/>
                  </a:lnTo>
                  <a:lnTo>
                    <a:pt x="1826" y="1265"/>
                  </a:lnTo>
                  <a:lnTo>
                    <a:pt x="1875" y="1279"/>
                  </a:lnTo>
                  <a:lnTo>
                    <a:pt x="1924" y="1288"/>
                  </a:lnTo>
                  <a:lnTo>
                    <a:pt x="1973" y="1289"/>
                  </a:lnTo>
                  <a:lnTo>
                    <a:pt x="2049" y="1285"/>
                  </a:lnTo>
                  <a:lnTo>
                    <a:pt x="2125" y="1268"/>
                  </a:lnTo>
                  <a:lnTo>
                    <a:pt x="2199" y="1243"/>
                  </a:lnTo>
                  <a:lnTo>
                    <a:pt x="2273" y="1210"/>
                  </a:lnTo>
                  <a:lnTo>
                    <a:pt x="2348" y="1170"/>
                  </a:lnTo>
                  <a:lnTo>
                    <a:pt x="2421" y="1125"/>
                  </a:lnTo>
                  <a:lnTo>
                    <a:pt x="2490" y="1075"/>
                  </a:lnTo>
                  <a:lnTo>
                    <a:pt x="2560" y="1023"/>
                  </a:lnTo>
                  <a:lnTo>
                    <a:pt x="2627" y="968"/>
                  </a:lnTo>
                  <a:lnTo>
                    <a:pt x="2691" y="911"/>
                  </a:lnTo>
                  <a:lnTo>
                    <a:pt x="2753" y="856"/>
                  </a:lnTo>
                  <a:lnTo>
                    <a:pt x="2811" y="803"/>
                  </a:lnTo>
                  <a:lnTo>
                    <a:pt x="2868" y="752"/>
                  </a:lnTo>
                  <a:lnTo>
                    <a:pt x="2918" y="706"/>
                  </a:lnTo>
                  <a:lnTo>
                    <a:pt x="2975" y="655"/>
                  </a:lnTo>
                  <a:lnTo>
                    <a:pt x="3034" y="600"/>
                  </a:lnTo>
                  <a:lnTo>
                    <a:pt x="3100" y="544"/>
                  </a:lnTo>
                  <a:lnTo>
                    <a:pt x="3169" y="486"/>
                  </a:lnTo>
                  <a:lnTo>
                    <a:pt x="3244" y="426"/>
                  </a:lnTo>
                  <a:lnTo>
                    <a:pt x="3321" y="368"/>
                  </a:lnTo>
                  <a:lnTo>
                    <a:pt x="3403" y="310"/>
                  </a:lnTo>
                  <a:lnTo>
                    <a:pt x="3486" y="255"/>
                  </a:lnTo>
                  <a:lnTo>
                    <a:pt x="3574" y="203"/>
                  </a:lnTo>
                  <a:lnTo>
                    <a:pt x="3664" y="154"/>
                  </a:lnTo>
                  <a:lnTo>
                    <a:pt x="3758" y="111"/>
                  </a:lnTo>
                  <a:lnTo>
                    <a:pt x="3853" y="74"/>
                  </a:lnTo>
                  <a:lnTo>
                    <a:pt x="3951" y="43"/>
                  </a:lnTo>
                  <a:lnTo>
                    <a:pt x="4049" y="19"/>
                  </a:lnTo>
                  <a:lnTo>
                    <a:pt x="4150" y="4"/>
                  </a:lnTo>
                  <a:lnTo>
                    <a:pt x="4253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0">
              <a:noFill/>
              <a:prstDash val="solid"/>
              <a:round/>
              <a:headEnd/>
              <a:tailEnd/>
            </a:ln>
            <a:effectLst>
              <a:outerShdw algn="tl" rotWithShape="0">
                <a:srgbClr val="FFFFFF"/>
              </a:outerShdw>
            </a:effectLst>
          </p:spPr>
          <p:txBody>
            <a:bodyPr vert="horz" wrap="square" lIns="148450" tIns="74226" rIns="148450" bIns="74226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300" kern="0">
                <a:solidFill>
                  <a:srgbClr val="000000"/>
                </a:solidFill>
                <a:latin typeface="微软雅黑"/>
                <a:ea typeface="微软雅黑"/>
                <a:sym typeface="Gill Sans" charset="0"/>
              </a:endParaRPr>
            </a:p>
          </p:txBody>
        </p:sp>
        <p:sp>
          <p:nvSpPr>
            <p:cNvPr id="6" name="Freeform 13"/>
            <p:cNvSpPr>
              <a:spLocks/>
            </p:cNvSpPr>
            <p:nvPr/>
          </p:nvSpPr>
          <p:spPr bwMode="auto">
            <a:xfrm>
              <a:off x="7477079" y="3036395"/>
              <a:ext cx="2036460" cy="533562"/>
            </a:xfrm>
            <a:custGeom>
              <a:avLst/>
              <a:gdLst>
                <a:gd name="T0" fmla="*/ 461 w 962"/>
                <a:gd name="T1" fmla="*/ 0 h 183"/>
                <a:gd name="T2" fmla="*/ 531 w 962"/>
                <a:gd name="T3" fmla="*/ 3 h 183"/>
                <a:gd name="T4" fmla="*/ 601 w 962"/>
                <a:gd name="T5" fmla="*/ 12 h 183"/>
                <a:gd name="T6" fmla="*/ 672 w 962"/>
                <a:gd name="T7" fmla="*/ 28 h 183"/>
                <a:gd name="T8" fmla="*/ 745 w 962"/>
                <a:gd name="T9" fmla="*/ 52 h 183"/>
                <a:gd name="T10" fmla="*/ 818 w 962"/>
                <a:gd name="T11" fmla="*/ 83 h 183"/>
                <a:gd name="T12" fmla="*/ 889 w 962"/>
                <a:gd name="T13" fmla="*/ 124 h 183"/>
                <a:gd name="T14" fmla="*/ 962 w 962"/>
                <a:gd name="T15" fmla="*/ 173 h 183"/>
                <a:gd name="T16" fmla="*/ 954 w 962"/>
                <a:gd name="T17" fmla="*/ 183 h 183"/>
                <a:gd name="T18" fmla="*/ 883 w 962"/>
                <a:gd name="T19" fmla="*/ 134 h 183"/>
                <a:gd name="T20" fmla="*/ 812 w 962"/>
                <a:gd name="T21" fmla="*/ 95 h 183"/>
                <a:gd name="T22" fmla="*/ 740 w 962"/>
                <a:gd name="T23" fmla="*/ 64 h 183"/>
                <a:gd name="T24" fmla="*/ 669 w 962"/>
                <a:gd name="T25" fmla="*/ 40 h 183"/>
                <a:gd name="T26" fmla="*/ 599 w 962"/>
                <a:gd name="T27" fmla="*/ 24 h 183"/>
                <a:gd name="T28" fmla="*/ 529 w 962"/>
                <a:gd name="T29" fmla="*/ 15 h 183"/>
                <a:gd name="T30" fmla="*/ 461 w 962"/>
                <a:gd name="T31" fmla="*/ 12 h 183"/>
                <a:gd name="T32" fmla="*/ 387 w 962"/>
                <a:gd name="T33" fmla="*/ 15 h 183"/>
                <a:gd name="T34" fmla="*/ 314 w 962"/>
                <a:gd name="T35" fmla="*/ 25 h 183"/>
                <a:gd name="T36" fmla="*/ 246 w 962"/>
                <a:gd name="T37" fmla="*/ 42 h 183"/>
                <a:gd name="T38" fmla="*/ 180 w 962"/>
                <a:gd name="T39" fmla="*/ 64 h 183"/>
                <a:gd name="T40" fmla="*/ 118 w 962"/>
                <a:gd name="T41" fmla="*/ 91 h 183"/>
                <a:gd name="T42" fmla="*/ 60 w 962"/>
                <a:gd name="T43" fmla="*/ 121 h 183"/>
                <a:gd name="T44" fmla="*/ 8 w 962"/>
                <a:gd name="T45" fmla="*/ 155 h 183"/>
                <a:gd name="T46" fmla="*/ 8 w 962"/>
                <a:gd name="T47" fmla="*/ 155 h 183"/>
                <a:gd name="T48" fmla="*/ 0 w 962"/>
                <a:gd name="T49" fmla="*/ 144 h 183"/>
                <a:gd name="T50" fmla="*/ 54 w 962"/>
                <a:gd name="T51" fmla="*/ 110 h 183"/>
                <a:gd name="T52" fmla="*/ 112 w 962"/>
                <a:gd name="T53" fmla="*/ 79 h 183"/>
                <a:gd name="T54" fmla="*/ 176 w 962"/>
                <a:gd name="T55" fmla="*/ 52 h 183"/>
                <a:gd name="T56" fmla="*/ 243 w 962"/>
                <a:gd name="T57" fmla="*/ 30 h 183"/>
                <a:gd name="T58" fmla="*/ 312 w 962"/>
                <a:gd name="T59" fmla="*/ 14 h 183"/>
                <a:gd name="T60" fmla="*/ 385 w 962"/>
                <a:gd name="T61" fmla="*/ 3 h 183"/>
                <a:gd name="T62" fmla="*/ 461 w 962"/>
                <a:gd name="T63" fmla="*/ 0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62" h="183">
                  <a:moveTo>
                    <a:pt x="461" y="0"/>
                  </a:moveTo>
                  <a:lnTo>
                    <a:pt x="531" y="3"/>
                  </a:lnTo>
                  <a:lnTo>
                    <a:pt x="601" y="12"/>
                  </a:lnTo>
                  <a:lnTo>
                    <a:pt x="672" y="28"/>
                  </a:lnTo>
                  <a:lnTo>
                    <a:pt x="745" y="52"/>
                  </a:lnTo>
                  <a:lnTo>
                    <a:pt x="818" y="83"/>
                  </a:lnTo>
                  <a:lnTo>
                    <a:pt x="889" y="124"/>
                  </a:lnTo>
                  <a:lnTo>
                    <a:pt x="962" y="173"/>
                  </a:lnTo>
                  <a:lnTo>
                    <a:pt x="954" y="183"/>
                  </a:lnTo>
                  <a:lnTo>
                    <a:pt x="883" y="134"/>
                  </a:lnTo>
                  <a:lnTo>
                    <a:pt x="812" y="95"/>
                  </a:lnTo>
                  <a:lnTo>
                    <a:pt x="740" y="64"/>
                  </a:lnTo>
                  <a:lnTo>
                    <a:pt x="669" y="40"/>
                  </a:lnTo>
                  <a:lnTo>
                    <a:pt x="599" y="24"/>
                  </a:lnTo>
                  <a:lnTo>
                    <a:pt x="529" y="15"/>
                  </a:lnTo>
                  <a:lnTo>
                    <a:pt x="461" y="12"/>
                  </a:lnTo>
                  <a:lnTo>
                    <a:pt x="387" y="15"/>
                  </a:lnTo>
                  <a:lnTo>
                    <a:pt x="314" y="25"/>
                  </a:lnTo>
                  <a:lnTo>
                    <a:pt x="246" y="42"/>
                  </a:lnTo>
                  <a:lnTo>
                    <a:pt x="180" y="64"/>
                  </a:lnTo>
                  <a:lnTo>
                    <a:pt x="118" y="91"/>
                  </a:lnTo>
                  <a:lnTo>
                    <a:pt x="60" y="121"/>
                  </a:lnTo>
                  <a:lnTo>
                    <a:pt x="8" y="155"/>
                  </a:lnTo>
                  <a:lnTo>
                    <a:pt x="8" y="155"/>
                  </a:lnTo>
                  <a:lnTo>
                    <a:pt x="0" y="144"/>
                  </a:lnTo>
                  <a:lnTo>
                    <a:pt x="54" y="110"/>
                  </a:lnTo>
                  <a:lnTo>
                    <a:pt x="112" y="79"/>
                  </a:lnTo>
                  <a:lnTo>
                    <a:pt x="176" y="52"/>
                  </a:lnTo>
                  <a:lnTo>
                    <a:pt x="243" y="30"/>
                  </a:lnTo>
                  <a:lnTo>
                    <a:pt x="312" y="14"/>
                  </a:lnTo>
                  <a:lnTo>
                    <a:pt x="385" y="3"/>
                  </a:lnTo>
                  <a:lnTo>
                    <a:pt x="461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0">
              <a:noFill/>
              <a:prstDash val="solid"/>
              <a:round/>
              <a:headEnd/>
              <a:tailEnd/>
            </a:ln>
            <a:effectLst>
              <a:outerShdw algn="tl" rotWithShape="0">
                <a:srgbClr val="FFFFFF"/>
              </a:outerShdw>
            </a:effectLst>
          </p:spPr>
          <p:txBody>
            <a:bodyPr vert="horz" wrap="square" lIns="148450" tIns="74226" rIns="148450" bIns="74226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300" kern="0">
                <a:solidFill>
                  <a:srgbClr val="000000"/>
                </a:solidFill>
                <a:latin typeface="微软雅黑"/>
                <a:ea typeface="微软雅黑"/>
                <a:sym typeface="Gill Sans" charset="0"/>
              </a:endParaRPr>
            </a:p>
          </p:txBody>
        </p:sp>
        <p:grpSp>
          <p:nvGrpSpPr>
            <p:cNvPr id="3" name="Group 19"/>
            <p:cNvGrpSpPr/>
            <p:nvPr/>
          </p:nvGrpSpPr>
          <p:grpSpPr>
            <a:xfrm>
              <a:off x="56087" y="2767767"/>
              <a:ext cx="2696058" cy="2141589"/>
              <a:chOff x="580330" y="2667382"/>
              <a:chExt cx="1779890" cy="1390529"/>
            </a:xfrm>
          </p:grpSpPr>
          <p:sp>
            <p:nvSpPr>
              <p:cNvPr id="8" name="Rectangle 26"/>
              <p:cNvSpPr>
                <a:spLocks/>
              </p:cNvSpPr>
              <p:nvPr/>
            </p:nvSpPr>
            <p:spPr bwMode="auto">
              <a:xfrm>
                <a:off x="580330" y="2954983"/>
                <a:ext cx="1779890" cy="11029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 anchor="t"/>
              <a:lstStyle/>
              <a:p>
                <a:pPr algn="ctr" fontAlgn="base">
                  <a:lnSpc>
                    <a:spcPct val="114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1400" b="1" dirty="0" smtClean="0"/>
                  <a:t>выявление, поддержка и распространение эффективных управленческих практик в области развития муниципальной инфраструктуры РС НМС</a:t>
                </a:r>
                <a:endParaRPr lang="ru-RU" altLang="zh-CN" sz="1400" b="1" dirty="0">
                  <a:latin typeface="微软雅黑"/>
                  <a:ea typeface="微软雅黑"/>
                  <a:cs typeface="Lato Light" charset="0"/>
                  <a:sym typeface="Lato Light" charset="0"/>
                </a:endParaRPr>
              </a:p>
            </p:txBody>
          </p:sp>
          <p:sp>
            <p:nvSpPr>
              <p:cNvPr id="9" name="Rectangle 27"/>
              <p:cNvSpPr>
                <a:spLocks/>
              </p:cNvSpPr>
              <p:nvPr/>
            </p:nvSpPr>
            <p:spPr bwMode="auto">
              <a:xfrm>
                <a:off x="620524" y="2667382"/>
                <a:ext cx="1362945" cy="1708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 anchor="t"/>
              <a:lstStyle/>
              <a:p>
                <a:pPr algn="ctr" fontAlgn="base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zh-CN" sz="2600" b="0" dirty="0" smtClean="0">
                    <a:solidFill>
                      <a:schemeClr val="accent3">
                        <a:lumMod val="50000"/>
                      </a:schemeClr>
                    </a:solidFill>
                    <a:latin typeface="微软雅黑"/>
                    <a:ea typeface="微软雅黑"/>
                    <a:cs typeface="Bebas Neue" charset="0"/>
                    <a:sym typeface="Bebas Neue" charset="0"/>
                  </a:rPr>
                  <a:t>Цель</a:t>
                </a:r>
                <a:endParaRPr lang="en-US" altLang="zh-CN" sz="2600" b="0" dirty="0">
                  <a:solidFill>
                    <a:schemeClr val="accent3">
                      <a:lumMod val="50000"/>
                    </a:schemeClr>
                  </a:solidFill>
                  <a:latin typeface="微软雅黑"/>
                  <a:ea typeface="微软雅黑"/>
                  <a:cs typeface="Bebas Neue" charset="0"/>
                  <a:sym typeface="Bebas Neue" charset="0"/>
                </a:endParaRPr>
              </a:p>
            </p:txBody>
          </p:sp>
        </p:grpSp>
        <p:sp>
          <p:nvSpPr>
            <p:cNvPr id="10" name="Freeform 13"/>
            <p:cNvSpPr>
              <a:spLocks/>
            </p:cNvSpPr>
            <p:nvPr/>
          </p:nvSpPr>
          <p:spPr bwMode="auto">
            <a:xfrm rot="5910658">
              <a:off x="8344627" y="1381891"/>
              <a:ext cx="1587722" cy="524766"/>
            </a:xfrm>
            <a:custGeom>
              <a:avLst/>
              <a:gdLst>
                <a:gd name="T0" fmla="*/ 461 w 962"/>
                <a:gd name="T1" fmla="*/ 0 h 183"/>
                <a:gd name="T2" fmla="*/ 531 w 962"/>
                <a:gd name="T3" fmla="*/ 3 h 183"/>
                <a:gd name="T4" fmla="*/ 601 w 962"/>
                <a:gd name="T5" fmla="*/ 12 h 183"/>
                <a:gd name="T6" fmla="*/ 672 w 962"/>
                <a:gd name="T7" fmla="*/ 28 h 183"/>
                <a:gd name="T8" fmla="*/ 745 w 962"/>
                <a:gd name="T9" fmla="*/ 52 h 183"/>
                <a:gd name="T10" fmla="*/ 818 w 962"/>
                <a:gd name="T11" fmla="*/ 83 h 183"/>
                <a:gd name="T12" fmla="*/ 889 w 962"/>
                <a:gd name="T13" fmla="*/ 124 h 183"/>
                <a:gd name="T14" fmla="*/ 962 w 962"/>
                <a:gd name="T15" fmla="*/ 173 h 183"/>
                <a:gd name="T16" fmla="*/ 954 w 962"/>
                <a:gd name="T17" fmla="*/ 183 h 183"/>
                <a:gd name="T18" fmla="*/ 883 w 962"/>
                <a:gd name="T19" fmla="*/ 134 h 183"/>
                <a:gd name="T20" fmla="*/ 812 w 962"/>
                <a:gd name="T21" fmla="*/ 95 h 183"/>
                <a:gd name="T22" fmla="*/ 740 w 962"/>
                <a:gd name="T23" fmla="*/ 64 h 183"/>
                <a:gd name="T24" fmla="*/ 669 w 962"/>
                <a:gd name="T25" fmla="*/ 40 h 183"/>
                <a:gd name="T26" fmla="*/ 599 w 962"/>
                <a:gd name="T27" fmla="*/ 24 h 183"/>
                <a:gd name="T28" fmla="*/ 529 w 962"/>
                <a:gd name="T29" fmla="*/ 15 h 183"/>
                <a:gd name="T30" fmla="*/ 461 w 962"/>
                <a:gd name="T31" fmla="*/ 12 h 183"/>
                <a:gd name="T32" fmla="*/ 387 w 962"/>
                <a:gd name="T33" fmla="*/ 15 h 183"/>
                <a:gd name="T34" fmla="*/ 314 w 962"/>
                <a:gd name="T35" fmla="*/ 25 h 183"/>
                <a:gd name="T36" fmla="*/ 246 w 962"/>
                <a:gd name="T37" fmla="*/ 42 h 183"/>
                <a:gd name="T38" fmla="*/ 180 w 962"/>
                <a:gd name="T39" fmla="*/ 64 h 183"/>
                <a:gd name="T40" fmla="*/ 118 w 962"/>
                <a:gd name="T41" fmla="*/ 91 h 183"/>
                <a:gd name="T42" fmla="*/ 60 w 962"/>
                <a:gd name="T43" fmla="*/ 121 h 183"/>
                <a:gd name="T44" fmla="*/ 8 w 962"/>
                <a:gd name="T45" fmla="*/ 155 h 183"/>
                <a:gd name="T46" fmla="*/ 8 w 962"/>
                <a:gd name="T47" fmla="*/ 155 h 183"/>
                <a:gd name="T48" fmla="*/ 0 w 962"/>
                <a:gd name="T49" fmla="*/ 144 h 183"/>
                <a:gd name="T50" fmla="*/ 54 w 962"/>
                <a:gd name="T51" fmla="*/ 110 h 183"/>
                <a:gd name="T52" fmla="*/ 112 w 962"/>
                <a:gd name="T53" fmla="*/ 79 h 183"/>
                <a:gd name="T54" fmla="*/ 176 w 962"/>
                <a:gd name="T55" fmla="*/ 52 h 183"/>
                <a:gd name="T56" fmla="*/ 243 w 962"/>
                <a:gd name="T57" fmla="*/ 30 h 183"/>
                <a:gd name="T58" fmla="*/ 312 w 962"/>
                <a:gd name="T59" fmla="*/ 14 h 183"/>
                <a:gd name="T60" fmla="*/ 385 w 962"/>
                <a:gd name="T61" fmla="*/ 3 h 183"/>
                <a:gd name="T62" fmla="*/ 461 w 962"/>
                <a:gd name="T63" fmla="*/ 0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62" h="183">
                  <a:moveTo>
                    <a:pt x="461" y="0"/>
                  </a:moveTo>
                  <a:lnTo>
                    <a:pt x="531" y="3"/>
                  </a:lnTo>
                  <a:lnTo>
                    <a:pt x="601" y="12"/>
                  </a:lnTo>
                  <a:lnTo>
                    <a:pt x="672" y="28"/>
                  </a:lnTo>
                  <a:lnTo>
                    <a:pt x="745" y="52"/>
                  </a:lnTo>
                  <a:lnTo>
                    <a:pt x="818" y="83"/>
                  </a:lnTo>
                  <a:lnTo>
                    <a:pt x="889" y="124"/>
                  </a:lnTo>
                  <a:lnTo>
                    <a:pt x="962" y="173"/>
                  </a:lnTo>
                  <a:lnTo>
                    <a:pt x="954" y="183"/>
                  </a:lnTo>
                  <a:lnTo>
                    <a:pt x="883" y="134"/>
                  </a:lnTo>
                  <a:lnTo>
                    <a:pt x="812" y="95"/>
                  </a:lnTo>
                  <a:lnTo>
                    <a:pt x="740" y="64"/>
                  </a:lnTo>
                  <a:lnTo>
                    <a:pt x="669" y="40"/>
                  </a:lnTo>
                  <a:lnTo>
                    <a:pt x="599" y="24"/>
                  </a:lnTo>
                  <a:lnTo>
                    <a:pt x="529" y="15"/>
                  </a:lnTo>
                  <a:lnTo>
                    <a:pt x="461" y="12"/>
                  </a:lnTo>
                  <a:lnTo>
                    <a:pt x="387" y="15"/>
                  </a:lnTo>
                  <a:lnTo>
                    <a:pt x="314" y="25"/>
                  </a:lnTo>
                  <a:lnTo>
                    <a:pt x="246" y="42"/>
                  </a:lnTo>
                  <a:lnTo>
                    <a:pt x="180" y="64"/>
                  </a:lnTo>
                  <a:lnTo>
                    <a:pt x="118" y="91"/>
                  </a:lnTo>
                  <a:lnTo>
                    <a:pt x="60" y="121"/>
                  </a:lnTo>
                  <a:lnTo>
                    <a:pt x="8" y="155"/>
                  </a:lnTo>
                  <a:lnTo>
                    <a:pt x="8" y="155"/>
                  </a:lnTo>
                  <a:lnTo>
                    <a:pt x="0" y="144"/>
                  </a:lnTo>
                  <a:lnTo>
                    <a:pt x="54" y="110"/>
                  </a:lnTo>
                  <a:lnTo>
                    <a:pt x="112" y="79"/>
                  </a:lnTo>
                  <a:lnTo>
                    <a:pt x="176" y="52"/>
                  </a:lnTo>
                  <a:lnTo>
                    <a:pt x="243" y="30"/>
                  </a:lnTo>
                  <a:lnTo>
                    <a:pt x="312" y="14"/>
                  </a:lnTo>
                  <a:lnTo>
                    <a:pt x="385" y="3"/>
                  </a:lnTo>
                  <a:lnTo>
                    <a:pt x="461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0">
              <a:noFill/>
              <a:prstDash val="solid"/>
              <a:round/>
              <a:headEnd/>
              <a:tailEnd/>
            </a:ln>
            <a:effectLst>
              <a:outerShdw algn="tl" rotWithShape="0">
                <a:srgbClr val="FFFFFF"/>
              </a:outerShdw>
            </a:effectLst>
          </p:spPr>
          <p:txBody>
            <a:bodyPr vert="horz" wrap="square" lIns="148450" tIns="74226" rIns="148450" bIns="74226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300" kern="0">
                <a:solidFill>
                  <a:srgbClr val="000000"/>
                </a:solidFill>
                <a:latin typeface="微软雅黑"/>
                <a:ea typeface="微软雅黑"/>
                <a:sym typeface="Gill Sans" charset="0"/>
              </a:endParaRPr>
            </a:p>
          </p:txBody>
        </p:sp>
        <p:grpSp>
          <p:nvGrpSpPr>
            <p:cNvPr id="7" name="Group 129"/>
            <p:cNvGrpSpPr/>
            <p:nvPr/>
          </p:nvGrpSpPr>
          <p:grpSpPr>
            <a:xfrm>
              <a:off x="1796269" y="619255"/>
              <a:ext cx="2855369" cy="1312729"/>
              <a:chOff x="337073" y="2030820"/>
              <a:chExt cx="1885064" cy="852353"/>
            </a:xfrm>
          </p:grpSpPr>
          <p:sp>
            <p:nvSpPr>
              <p:cNvPr id="12" name="Rectangle 26"/>
              <p:cNvSpPr>
                <a:spLocks/>
              </p:cNvSpPr>
              <p:nvPr/>
            </p:nvSpPr>
            <p:spPr bwMode="auto">
              <a:xfrm>
                <a:off x="337073" y="2284335"/>
                <a:ext cx="1885064" cy="5988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 anchor="t"/>
              <a:lstStyle/>
              <a:p>
                <a:pPr algn="ctr" fontAlgn="base">
                  <a:lnSpc>
                    <a:spcPct val="114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1400" b="1" dirty="0" smtClean="0"/>
                  <a:t>выявить наиболее эффективные практики управления  муниципальными системами </a:t>
                </a:r>
              </a:p>
              <a:p>
                <a:pPr algn="ctr" fontAlgn="base">
                  <a:lnSpc>
                    <a:spcPct val="114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1400" b="1" dirty="0" smtClean="0"/>
                  <a:t>РС НМС</a:t>
                </a:r>
                <a:endParaRPr lang="ru-RU" altLang="zh-CN" sz="1400" b="1" dirty="0">
                  <a:solidFill>
                    <a:schemeClr val="accent3">
                      <a:lumMod val="50000"/>
                    </a:schemeClr>
                  </a:solidFill>
                  <a:latin typeface="微软雅黑"/>
                  <a:ea typeface="微软雅黑"/>
                  <a:cs typeface="Lato Light" charset="0"/>
                  <a:sym typeface="Lato Light" charset="0"/>
                </a:endParaRPr>
              </a:p>
            </p:txBody>
          </p:sp>
          <p:sp>
            <p:nvSpPr>
              <p:cNvPr id="13" name="Rectangle 27"/>
              <p:cNvSpPr>
                <a:spLocks/>
              </p:cNvSpPr>
              <p:nvPr/>
            </p:nvSpPr>
            <p:spPr bwMode="auto">
              <a:xfrm>
                <a:off x="688633" y="2030820"/>
                <a:ext cx="1362945" cy="1708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 anchor="t"/>
              <a:lstStyle/>
              <a:p>
                <a:pPr algn="ctr" fontAlgn="base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zh-CN" sz="2600" b="0" dirty="0" smtClean="0">
                    <a:solidFill>
                      <a:schemeClr val="accent3">
                        <a:lumMod val="50000"/>
                      </a:schemeClr>
                    </a:solidFill>
                    <a:latin typeface="微软雅黑"/>
                    <a:ea typeface="微软雅黑"/>
                    <a:cs typeface="Bebas Neue" charset="0"/>
                    <a:sym typeface="Bebas Neue" charset="0"/>
                  </a:rPr>
                  <a:t>Задача 1</a:t>
                </a:r>
                <a:endParaRPr lang="en-US" altLang="zh-CN" sz="2600" b="0" dirty="0">
                  <a:solidFill>
                    <a:schemeClr val="accent3">
                      <a:lumMod val="50000"/>
                    </a:schemeClr>
                  </a:solidFill>
                  <a:latin typeface="微软雅黑"/>
                  <a:ea typeface="微软雅黑"/>
                  <a:cs typeface="Bebas Neue" charset="0"/>
                  <a:sym typeface="Bebas Neue" charset="0"/>
                </a:endParaRPr>
              </a:p>
            </p:txBody>
          </p:sp>
        </p:grpSp>
        <p:grpSp>
          <p:nvGrpSpPr>
            <p:cNvPr id="11" name="Group 132"/>
            <p:cNvGrpSpPr/>
            <p:nvPr/>
          </p:nvGrpSpPr>
          <p:grpSpPr>
            <a:xfrm>
              <a:off x="5607513" y="615914"/>
              <a:ext cx="3210759" cy="2982179"/>
              <a:chOff x="83530" y="2667381"/>
              <a:chExt cx="2119686" cy="1936326"/>
            </a:xfrm>
          </p:grpSpPr>
          <p:sp>
            <p:nvSpPr>
              <p:cNvPr id="15" name="Rectangle 26"/>
              <p:cNvSpPr>
                <a:spLocks/>
              </p:cNvSpPr>
              <p:nvPr/>
            </p:nvSpPr>
            <p:spPr bwMode="auto">
              <a:xfrm>
                <a:off x="83530" y="2919981"/>
                <a:ext cx="2119686" cy="16837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 anchor="t"/>
              <a:lstStyle/>
              <a:p>
                <a:pPr algn="ctr" fontAlgn="base">
                  <a:lnSpc>
                    <a:spcPct val="114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1400" b="1" dirty="0" smtClean="0"/>
                  <a:t>проанализировать действующие на территории республики практики управления функционированием и развитием муниципальных сегментов РС НМС в контексте государственной образовательной политики</a:t>
                </a:r>
                <a:endParaRPr lang="ru-RU" altLang="zh-CN" sz="1400" b="1" dirty="0">
                  <a:ea typeface="微软雅黑"/>
                  <a:cs typeface="Lato Light" charset="0"/>
                  <a:sym typeface="Lato Light" charset="0"/>
                </a:endParaRPr>
              </a:p>
            </p:txBody>
          </p:sp>
          <p:sp>
            <p:nvSpPr>
              <p:cNvPr id="16" name="Rectangle 27"/>
              <p:cNvSpPr>
                <a:spLocks/>
              </p:cNvSpPr>
              <p:nvPr/>
            </p:nvSpPr>
            <p:spPr bwMode="auto">
              <a:xfrm>
                <a:off x="350513" y="2667381"/>
                <a:ext cx="1709156" cy="2096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 anchor="t"/>
              <a:lstStyle/>
              <a:p>
                <a:pPr algn="ctr" fontAlgn="base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zh-CN" sz="2600" dirty="0" smtClean="0">
                    <a:solidFill>
                      <a:schemeClr val="accent3">
                        <a:lumMod val="50000"/>
                      </a:schemeClr>
                    </a:solidFill>
                    <a:latin typeface="微软雅黑"/>
                    <a:ea typeface="微软雅黑"/>
                    <a:cs typeface="Bebas Neue" charset="0"/>
                    <a:sym typeface="Bebas Neue" charset="0"/>
                  </a:rPr>
                  <a:t>Задача 2</a:t>
                </a:r>
                <a:endParaRPr lang="en-US" altLang="zh-CN" sz="2600" dirty="0">
                  <a:solidFill>
                    <a:schemeClr val="accent3">
                      <a:lumMod val="50000"/>
                    </a:schemeClr>
                  </a:solidFill>
                  <a:latin typeface="微软雅黑"/>
                  <a:ea typeface="微软雅黑"/>
                  <a:cs typeface="Bebas Neue" charset="0"/>
                  <a:sym typeface="Bebas Neue" charset="0"/>
                </a:endParaRPr>
              </a:p>
            </p:txBody>
          </p:sp>
        </p:grpSp>
        <p:grpSp>
          <p:nvGrpSpPr>
            <p:cNvPr id="14" name="Group 135"/>
            <p:cNvGrpSpPr/>
            <p:nvPr/>
          </p:nvGrpSpPr>
          <p:grpSpPr>
            <a:xfrm>
              <a:off x="4578111" y="4615898"/>
              <a:ext cx="4387218" cy="1825307"/>
              <a:chOff x="-240421" y="2484370"/>
              <a:chExt cx="2896364" cy="1185170"/>
            </a:xfrm>
          </p:grpSpPr>
          <p:sp>
            <p:nvSpPr>
              <p:cNvPr id="18" name="Rectangle 26"/>
              <p:cNvSpPr>
                <a:spLocks/>
              </p:cNvSpPr>
              <p:nvPr/>
            </p:nvSpPr>
            <p:spPr bwMode="auto">
              <a:xfrm>
                <a:off x="-240421" y="2716486"/>
                <a:ext cx="2896364" cy="9530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 anchor="t"/>
              <a:lstStyle/>
              <a:p>
                <a:pPr algn="ctr" fontAlgn="base">
                  <a:lnSpc>
                    <a:spcPct val="114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1400" b="1" dirty="0" smtClean="0"/>
                  <a:t>масштабировать опыт ММС по созданию и реализации эффективных управленческих практик в области научно-методического сопровождения педагогических работников и управленческих кадров. </a:t>
                </a:r>
                <a:r>
                  <a:rPr lang="ru-RU" altLang="zh-CN" sz="1400" b="1" dirty="0" smtClean="0">
                    <a:solidFill>
                      <a:schemeClr val="accent3">
                        <a:lumMod val="50000"/>
                      </a:schemeClr>
                    </a:solidFill>
                    <a:latin typeface="微软雅黑"/>
                    <a:ea typeface="微软雅黑"/>
                    <a:cs typeface="Lato Light" charset="0"/>
                    <a:sym typeface="Lato Light" charset="0"/>
                  </a:rPr>
                  <a:t> </a:t>
                </a:r>
                <a:endParaRPr lang="ru-RU" altLang="zh-CN" sz="1400" b="1" dirty="0">
                  <a:solidFill>
                    <a:schemeClr val="accent3">
                      <a:lumMod val="50000"/>
                    </a:schemeClr>
                  </a:solidFill>
                  <a:latin typeface="微软雅黑"/>
                  <a:ea typeface="微软雅黑"/>
                  <a:cs typeface="Lato Light" charset="0"/>
                  <a:sym typeface="Lato Light" charset="0"/>
                </a:endParaRPr>
              </a:p>
            </p:txBody>
          </p:sp>
          <p:sp>
            <p:nvSpPr>
              <p:cNvPr id="19" name="Rectangle 27"/>
              <p:cNvSpPr>
                <a:spLocks/>
              </p:cNvSpPr>
              <p:nvPr/>
            </p:nvSpPr>
            <p:spPr bwMode="auto">
              <a:xfrm>
                <a:off x="636705" y="2484370"/>
                <a:ext cx="1362945" cy="1708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 anchor="t"/>
              <a:lstStyle/>
              <a:p>
                <a:pPr algn="ctr" fontAlgn="base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zh-CN" sz="2600" b="0" dirty="0" smtClean="0">
                    <a:solidFill>
                      <a:schemeClr val="accent3">
                        <a:lumMod val="50000"/>
                      </a:schemeClr>
                    </a:solidFill>
                    <a:latin typeface="微软雅黑"/>
                    <a:ea typeface="微软雅黑"/>
                    <a:cs typeface="Bebas Neue" charset="0"/>
                    <a:sym typeface="Bebas Neue" charset="0"/>
                  </a:rPr>
                  <a:t>Задача 3</a:t>
                </a:r>
                <a:endParaRPr lang="en-US" altLang="zh-CN" sz="2600" b="0" dirty="0">
                  <a:solidFill>
                    <a:schemeClr val="accent3">
                      <a:lumMod val="50000"/>
                    </a:schemeClr>
                  </a:solidFill>
                  <a:latin typeface="微软雅黑"/>
                  <a:ea typeface="微软雅黑"/>
                  <a:cs typeface="Bebas Neue" charset="0"/>
                  <a:sym typeface="Bebas Neue" charset="0"/>
                </a:endParaRPr>
              </a:p>
            </p:txBody>
          </p:sp>
        </p:grpSp>
        <p:grpSp>
          <p:nvGrpSpPr>
            <p:cNvPr id="17" name="Group 138"/>
            <p:cNvGrpSpPr/>
            <p:nvPr/>
          </p:nvGrpSpPr>
          <p:grpSpPr>
            <a:xfrm>
              <a:off x="8580632" y="4191336"/>
              <a:ext cx="2455759" cy="1636810"/>
              <a:chOff x="620524" y="2667382"/>
              <a:chExt cx="1621249" cy="1062780"/>
            </a:xfrm>
          </p:grpSpPr>
          <p:sp>
            <p:nvSpPr>
              <p:cNvPr id="21" name="Rectangle 26"/>
              <p:cNvSpPr>
                <a:spLocks/>
              </p:cNvSpPr>
              <p:nvPr/>
            </p:nvSpPr>
            <p:spPr bwMode="auto">
              <a:xfrm>
                <a:off x="722275" y="3139649"/>
                <a:ext cx="1499240" cy="5905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 anchor="t"/>
              <a:lstStyle/>
              <a:p>
                <a:pPr algn="ctr" fontAlgn="base">
                  <a:lnSpc>
                    <a:spcPct val="114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1400" b="1" dirty="0" smtClean="0"/>
                  <a:t>командное</a:t>
                </a:r>
                <a:endParaRPr lang="ru-RU" altLang="zh-CN" sz="1400" b="1" dirty="0">
                  <a:solidFill>
                    <a:schemeClr val="accent3">
                      <a:lumMod val="50000"/>
                    </a:schemeClr>
                  </a:solidFill>
                  <a:latin typeface="微软雅黑"/>
                  <a:ea typeface="微软雅黑"/>
                  <a:cs typeface="Lato Light" charset="0"/>
                  <a:sym typeface="Lato Light" charset="0"/>
                </a:endParaRPr>
              </a:p>
            </p:txBody>
          </p:sp>
          <p:sp>
            <p:nvSpPr>
              <p:cNvPr id="22" name="Rectangle 27"/>
              <p:cNvSpPr>
                <a:spLocks/>
              </p:cNvSpPr>
              <p:nvPr/>
            </p:nvSpPr>
            <p:spPr bwMode="auto">
              <a:xfrm>
                <a:off x="620524" y="2667382"/>
                <a:ext cx="1621249" cy="2115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 anchor="t"/>
              <a:lstStyle/>
              <a:p>
                <a:pPr algn="ctr" fontAlgn="base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zh-CN" sz="2600" b="0" dirty="0" smtClean="0">
                    <a:solidFill>
                      <a:schemeClr val="accent3">
                        <a:lumMod val="50000"/>
                      </a:schemeClr>
                    </a:solidFill>
                    <a:latin typeface="微软雅黑"/>
                    <a:ea typeface="微软雅黑"/>
                    <a:cs typeface="Bebas Neue" charset="0"/>
                    <a:sym typeface="Bebas Neue" charset="0"/>
                  </a:rPr>
                  <a:t>Условия участия</a:t>
                </a:r>
                <a:endParaRPr lang="en-US" altLang="zh-CN" sz="2600" b="0" dirty="0">
                  <a:solidFill>
                    <a:schemeClr val="accent3">
                      <a:lumMod val="50000"/>
                    </a:schemeClr>
                  </a:solidFill>
                  <a:latin typeface="微软雅黑"/>
                  <a:ea typeface="微软雅黑"/>
                  <a:cs typeface="Bebas Neue" charset="0"/>
                  <a:sym typeface="Bebas Neue" charset="0"/>
                </a:endParaRPr>
              </a:p>
            </p:txBody>
          </p:sp>
        </p:grpSp>
        <p:grpSp>
          <p:nvGrpSpPr>
            <p:cNvPr id="20" name="Group 141"/>
            <p:cNvGrpSpPr/>
            <p:nvPr/>
          </p:nvGrpSpPr>
          <p:grpSpPr>
            <a:xfrm>
              <a:off x="10019243" y="2069012"/>
              <a:ext cx="2424949" cy="1597505"/>
              <a:chOff x="450707" y="2667382"/>
              <a:chExt cx="1600909" cy="1037259"/>
            </a:xfrm>
          </p:grpSpPr>
          <p:sp>
            <p:nvSpPr>
              <p:cNvPr id="24" name="Rectangle 26"/>
              <p:cNvSpPr>
                <a:spLocks/>
              </p:cNvSpPr>
              <p:nvPr/>
            </p:nvSpPr>
            <p:spPr bwMode="auto">
              <a:xfrm>
                <a:off x="552376" y="3114128"/>
                <a:ext cx="1499240" cy="5905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 anchor="t"/>
              <a:lstStyle/>
              <a:p>
                <a:pPr algn="ctr" fontAlgn="base">
                  <a:lnSpc>
                    <a:spcPct val="114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zh-CN" sz="1400" b="1" dirty="0" smtClean="0">
                    <a:latin typeface="微软雅黑"/>
                    <a:ea typeface="微软雅黑"/>
                    <a:cs typeface="Lato Light" charset="0"/>
                    <a:sym typeface="Lato Light" charset="0"/>
                  </a:rPr>
                  <a:t>25 </a:t>
                </a:r>
                <a:r>
                  <a:rPr lang="ru-RU" altLang="zh-CN" sz="1400" b="1" dirty="0" smtClean="0">
                    <a:ea typeface="微软雅黑"/>
                    <a:cs typeface="Lato Light" charset="0"/>
                    <a:sym typeface="Lato Light" charset="0"/>
                  </a:rPr>
                  <a:t>апреля – </a:t>
                </a:r>
              </a:p>
              <a:p>
                <a:pPr algn="ctr" fontAlgn="base">
                  <a:lnSpc>
                    <a:spcPct val="114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zh-CN" sz="1400" b="1" dirty="0" smtClean="0">
                    <a:ea typeface="微软雅黑"/>
                    <a:cs typeface="Lato Light" charset="0"/>
                    <a:sym typeface="Lato Light" charset="0"/>
                  </a:rPr>
                  <a:t>День методических служб</a:t>
                </a:r>
                <a:endParaRPr lang="ru-RU" altLang="zh-CN" sz="1400" b="1" dirty="0">
                  <a:ea typeface="微软雅黑"/>
                  <a:cs typeface="Lato Light" charset="0"/>
                  <a:sym typeface="Lato Light" charset="0"/>
                </a:endParaRPr>
              </a:p>
            </p:txBody>
          </p:sp>
          <p:sp>
            <p:nvSpPr>
              <p:cNvPr id="25" name="Rectangle 27"/>
              <p:cNvSpPr>
                <a:spLocks/>
              </p:cNvSpPr>
              <p:nvPr/>
            </p:nvSpPr>
            <p:spPr bwMode="auto">
              <a:xfrm>
                <a:off x="450707" y="2667382"/>
                <a:ext cx="1532762" cy="181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flat">
                    <a:solidFill>
                      <a:schemeClr val="tx1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 anchor="t"/>
              <a:lstStyle/>
              <a:p>
                <a:pPr algn="ctr" fontAlgn="base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zh-CN" sz="2600" b="0" dirty="0" smtClean="0">
                    <a:solidFill>
                      <a:schemeClr val="accent3">
                        <a:lumMod val="50000"/>
                      </a:schemeClr>
                    </a:solidFill>
                    <a:latin typeface="微软雅黑"/>
                    <a:ea typeface="微软雅黑"/>
                    <a:cs typeface="Bebas Neue" charset="0"/>
                    <a:sym typeface="Bebas Neue" charset="0"/>
                  </a:rPr>
                  <a:t>Сроки проведения</a:t>
                </a:r>
                <a:endParaRPr lang="en-US" altLang="zh-CN" sz="2600" b="0" dirty="0">
                  <a:solidFill>
                    <a:schemeClr val="accent3">
                      <a:lumMod val="50000"/>
                    </a:schemeClr>
                  </a:solidFill>
                  <a:latin typeface="微软雅黑"/>
                  <a:ea typeface="微软雅黑"/>
                  <a:cs typeface="Bebas Neue" charset="0"/>
                  <a:sym typeface="Bebas Neue" charset="0"/>
                </a:endParaRPr>
              </a:p>
            </p:txBody>
          </p:sp>
        </p:grpSp>
        <p:grpSp>
          <p:nvGrpSpPr>
            <p:cNvPr id="23" name="组合 35"/>
            <p:cNvGrpSpPr/>
            <p:nvPr/>
          </p:nvGrpSpPr>
          <p:grpSpPr>
            <a:xfrm>
              <a:off x="767533" y="1543038"/>
              <a:ext cx="917737" cy="944562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27" name="同心圆 36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ysClr val="window" lastClr="FFFFFF"/>
                  </a:gs>
                  <a:gs pos="55000">
                    <a:sysClr val="window" lastClr="FFFFFF">
                      <a:lumMod val="95000"/>
                    </a:sysClr>
                  </a:gs>
                  <a:gs pos="100000">
                    <a:sysClr val="window" lastClr="FFFFFF">
                      <a:lumMod val="65000"/>
                    </a:sysClr>
                  </a:gs>
                </a:gsLst>
                <a:lin ang="81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defTabSz="138220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700" b="0" kern="0">
                  <a:solidFill>
                    <a:sysClr val="windowText" lastClr="000000"/>
                  </a:solidFill>
                  <a:latin typeface="Calibri"/>
                  <a:ea typeface="宋体"/>
                </a:endParaRPr>
              </a:p>
            </p:txBody>
          </p:sp>
          <p:sp>
            <p:nvSpPr>
              <p:cNvPr id="28" name="椭圆 37"/>
              <p:cNvSpPr/>
              <p:nvPr/>
            </p:nvSpPr>
            <p:spPr>
              <a:xfrm>
                <a:off x="392112" y="760412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ysClr val="window" lastClr="FFFFFF"/>
                  </a:gs>
                  <a:gs pos="51000">
                    <a:sysClr val="window" lastClr="FFFFFF">
                      <a:lumMod val="95000"/>
                    </a:sysClr>
                  </a:gs>
                  <a:gs pos="100000">
                    <a:sysClr val="window" lastClr="FFFFFF">
                      <a:lumMod val="75000"/>
                    </a:sysClr>
                  </a:gs>
                </a:gsLst>
                <a:lin ang="189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defTabSz="138220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700" b="0" kern="0">
                  <a:solidFill>
                    <a:sysClr val="window" lastClr="FFFFFF"/>
                  </a:solidFill>
                  <a:latin typeface="Calibri"/>
                  <a:ea typeface="宋体"/>
                </a:endParaRPr>
              </a:p>
            </p:txBody>
          </p:sp>
        </p:grpSp>
        <p:sp>
          <p:nvSpPr>
            <p:cNvPr id="29" name="Freeform 7"/>
            <p:cNvSpPr>
              <a:spLocks noEditPoints="1"/>
            </p:cNvSpPr>
            <p:nvPr/>
          </p:nvSpPr>
          <p:spPr bwMode="auto">
            <a:xfrm>
              <a:off x="999513" y="1801901"/>
              <a:ext cx="453774" cy="427505"/>
            </a:xfrm>
            <a:custGeom>
              <a:avLst/>
              <a:gdLst>
                <a:gd name="T0" fmla="*/ 31 w 177"/>
                <a:gd name="T1" fmla="*/ 94 h 164"/>
                <a:gd name="T2" fmla="*/ 19 w 177"/>
                <a:gd name="T3" fmla="*/ 94 h 164"/>
                <a:gd name="T4" fmla="*/ 1 w 177"/>
                <a:gd name="T5" fmla="*/ 79 h 164"/>
                <a:gd name="T6" fmla="*/ 12 w 177"/>
                <a:gd name="T7" fmla="*/ 47 h 164"/>
                <a:gd name="T8" fmla="*/ 36 w 177"/>
                <a:gd name="T9" fmla="*/ 55 h 164"/>
                <a:gd name="T10" fmla="*/ 48 w 177"/>
                <a:gd name="T11" fmla="*/ 52 h 164"/>
                <a:gd name="T12" fmla="*/ 48 w 177"/>
                <a:gd name="T13" fmla="*/ 59 h 164"/>
                <a:gd name="T14" fmla="*/ 55 w 177"/>
                <a:gd name="T15" fmla="*/ 82 h 164"/>
                <a:gd name="T16" fmla="*/ 31 w 177"/>
                <a:gd name="T17" fmla="*/ 94 h 164"/>
                <a:gd name="T18" fmla="*/ 36 w 177"/>
                <a:gd name="T19" fmla="*/ 47 h 164"/>
                <a:gd name="T20" fmla="*/ 12 w 177"/>
                <a:gd name="T21" fmla="*/ 23 h 164"/>
                <a:gd name="T22" fmla="*/ 36 w 177"/>
                <a:gd name="T23" fmla="*/ 0 h 164"/>
                <a:gd name="T24" fmla="*/ 59 w 177"/>
                <a:gd name="T25" fmla="*/ 23 h 164"/>
                <a:gd name="T26" fmla="*/ 36 w 177"/>
                <a:gd name="T27" fmla="*/ 47 h 164"/>
                <a:gd name="T28" fmla="*/ 129 w 177"/>
                <a:gd name="T29" fmla="*/ 164 h 164"/>
                <a:gd name="T30" fmla="*/ 49 w 177"/>
                <a:gd name="T31" fmla="*/ 164 h 164"/>
                <a:gd name="T32" fmla="*/ 24 w 177"/>
                <a:gd name="T33" fmla="*/ 140 h 164"/>
                <a:gd name="T34" fmla="*/ 56 w 177"/>
                <a:gd name="T35" fmla="*/ 88 h 164"/>
                <a:gd name="T36" fmla="*/ 89 w 177"/>
                <a:gd name="T37" fmla="*/ 101 h 164"/>
                <a:gd name="T38" fmla="*/ 121 w 177"/>
                <a:gd name="T39" fmla="*/ 88 h 164"/>
                <a:gd name="T40" fmla="*/ 153 w 177"/>
                <a:gd name="T41" fmla="*/ 140 h 164"/>
                <a:gd name="T42" fmla="*/ 129 w 177"/>
                <a:gd name="T43" fmla="*/ 164 h 164"/>
                <a:gd name="T44" fmla="*/ 89 w 177"/>
                <a:gd name="T45" fmla="*/ 94 h 164"/>
                <a:gd name="T46" fmla="*/ 53 w 177"/>
                <a:gd name="T47" fmla="*/ 59 h 164"/>
                <a:gd name="T48" fmla="*/ 89 w 177"/>
                <a:gd name="T49" fmla="*/ 23 h 164"/>
                <a:gd name="T50" fmla="*/ 124 w 177"/>
                <a:gd name="T51" fmla="*/ 59 h 164"/>
                <a:gd name="T52" fmla="*/ 89 w 177"/>
                <a:gd name="T53" fmla="*/ 94 h 164"/>
                <a:gd name="T54" fmla="*/ 141 w 177"/>
                <a:gd name="T55" fmla="*/ 47 h 164"/>
                <a:gd name="T56" fmla="*/ 118 w 177"/>
                <a:gd name="T57" fmla="*/ 23 h 164"/>
                <a:gd name="T58" fmla="*/ 141 w 177"/>
                <a:gd name="T59" fmla="*/ 0 h 164"/>
                <a:gd name="T60" fmla="*/ 165 w 177"/>
                <a:gd name="T61" fmla="*/ 23 h 164"/>
                <a:gd name="T62" fmla="*/ 141 w 177"/>
                <a:gd name="T63" fmla="*/ 47 h 164"/>
                <a:gd name="T64" fmla="*/ 159 w 177"/>
                <a:gd name="T65" fmla="*/ 94 h 164"/>
                <a:gd name="T66" fmla="*/ 146 w 177"/>
                <a:gd name="T67" fmla="*/ 94 h 164"/>
                <a:gd name="T68" fmla="*/ 122 w 177"/>
                <a:gd name="T69" fmla="*/ 82 h 164"/>
                <a:gd name="T70" fmla="*/ 130 w 177"/>
                <a:gd name="T71" fmla="*/ 59 h 164"/>
                <a:gd name="T72" fmla="*/ 129 w 177"/>
                <a:gd name="T73" fmla="*/ 52 h 164"/>
                <a:gd name="T74" fmla="*/ 141 w 177"/>
                <a:gd name="T75" fmla="*/ 55 h 164"/>
                <a:gd name="T76" fmla="*/ 165 w 177"/>
                <a:gd name="T77" fmla="*/ 47 h 164"/>
                <a:gd name="T78" fmla="*/ 177 w 177"/>
                <a:gd name="T79" fmla="*/ 79 h 164"/>
                <a:gd name="T80" fmla="*/ 159 w 177"/>
                <a:gd name="T81" fmla="*/ 9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77" h="164">
                  <a:moveTo>
                    <a:pt x="31" y="94"/>
                  </a:moveTo>
                  <a:cubicBezTo>
                    <a:pt x="19" y="94"/>
                    <a:pt x="19" y="94"/>
                    <a:pt x="19" y="94"/>
                  </a:cubicBezTo>
                  <a:cubicBezTo>
                    <a:pt x="9" y="94"/>
                    <a:pt x="1" y="89"/>
                    <a:pt x="1" y="79"/>
                  </a:cubicBezTo>
                  <a:cubicBezTo>
                    <a:pt x="1" y="72"/>
                    <a:pt x="0" y="47"/>
                    <a:pt x="12" y="47"/>
                  </a:cubicBezTo>
                  <a:cubicBezTo>
                    <a:pt x="14" y="47"/>
                    <a:pt x="24" y="55"/>
                    <a:pt x="36" y="55"/>
                  </a:cubicBezTo>
                  <a:cubicBezTo>
                    <a:pt x="40" y="55"/>
                    <a:pt x="44" y="54"/>
                    <a:pt x="48" y="52"/>
                  </a:cubicBezTo>
                  <a:cubicBezTo>
                    <a:pt x="48" y="54"/>
                    <a:pt x="48" y="57"/>
                    <a:pt x="48" y="59"/>
                  </a:cubicBezTo>
                  <a:cubicBezTo>
                    <a:pt x="48" y="67"/>
                    <a:pt x="50" y="75"/>
                    <a:pt x="55" y="82"/>
                  </a:cubicBezTo>
                  <a:cubicBezTo>
                    <a:pt x="46" y="82"/>
                    <a:pt x="37" y="86"/>
                    <a:pt x="31" y="94"/>
                  </a:cubicBezTo>
                  <a:close/>
                  <a:moveTo>
                    <a:pt x="36" y="47"/>
                  </a:moveTo>
                  <a:cubicBezTo>
                    <a:pt x="23" y="47"/>
                    <a:pt x="12" y="36"/>
                    <a:pt x="12" y="23"/>
                  </a:cubicBezTo>
                  <a:cubicBezTo>
                    <a:pt x="12" y="10"/>
                    <a:pt x="23" y="0"/>
                    <a:pt x="36" y="0"/>
                  </a:cubicBezTo>
                  <a:cubicBezTo>
                    <a:pt x="49" y="0"/>
                    <a:pt x="59" y="10"/>
                    <a:pt x="59" y="23"/>
                  </a:cubicBezTo>
                  <a:cubicBezTo>
                    <a:pt x="59" y="36"/>
                    <a:pt x="49" y="47"/>
                    <a:pt x="36" y="47"/>
                  </a:cubicBezTo>
                  <a:close/>
                  <a:moveTo>
                    <a:pt x="129" y="164"/>
                  </a:moveTo>
                  <a:cubicBezTo>
                    <a:pt x="49" y="164"/>
                    <a:pt x="49" y="164"/>
                    <a:pt x="49" y="164"/>
                  </a:cubicBezTo>
                  <a:cubicBezTo>
                    <a:pt x="34" y="164"/>
                    <a:pt x="24" y="155"/>
                    <a:pt x="24" y="140"/>
                  </a:cubicBezTo>
                  <a:cubicBezTo>
                    <a:pt x="24" y="120"/>
                    <a:pt x="29" y="88"/>
                    <a:pt x="56" y="88"/>
                  </a:cubicBezTo>
                  <a:cubicBezTo>
                    <a:pt x="59" y="88"/>
                    <a:pt x="70" y="101"/>
                    <a:pt x="89" y="101"/>
                  </a:cubicBezTo>
                  <a:cubicBezTo>
                    <a:pt x="107" y="101"/>
                    <a:pt x="118" y="88"/>
                    <a:pt x="121" y="88"/>
                  </a:cubicBezTo>
                  <a:cubicBezTo>
                    <a:pt x="148" y="88"/>
                    <a:pt x="153" y="120"/>
                    <a:pt x="153" y="140"/>
                  </a:cubicBezTo>
                  <a:cubicBezTo>
                    <a:pt x="153" y="155"/>
                    <a:pt x="143" y="164"/>
                    <a:pt x="129" y="164"/>
                  </a:cubicBezTo>
                  <a:close/>
                  <a:moveTo>
                    <a:pt x="89" y="94"/>
                  </a:moveTo>
                  <a:cubicBezTo>
                    <a:pt x="69" y="94"/>
                    <a:pt x="53" y="78"/>
                    <a:pt x="53" y="59"/>
                  </a:cubicBezTo>
                  <a:cubicBezTo>
                    <a:pt x="53" y="39"/>
                    <a:pt x="69" y="23"/>
                    <a:pt x="89" y="23"/>
                  </a:cubicBezTo>
                  <a:cubicBezTo>
                    <a:pt x="108" y="23"/>
                    <a:pt x="124" y="39"/>
                    <a:pt x="124" y="59"/>
                  </a:cubicBezTo>
                  <a:cubicBezTo>
                    <a:pt x="124" y="78"/>
                    <a:pt x="108" y="94"/>
                    <a:pt x="89" y="94"/>
                  </a:cubicBezTo>
                  <a:close/>
                  <a:moveTo>
                    <a:pt x="141" y="47"/>
                  </a:moveTo>
                  <a:cubicBezTo>
                    <a:pt x="128" y="47"/>
                    <a:pt x="118" y="36"/>
                    <a:pt x="118" y="23"/>
                  </a:cubicBezTo>
                  <a:cubicBezTo>
                    <a:pt x="118" y="10"/>
                    <a:pt x="128" y="0"/>
                    <a:pt x="141" y="0"/>
                  </a:cubicBezTo>
                  <a:cubicBezTo>
                    <a:pt x="154" y="0"/>
                    <a:pt x="165" y="10"/>
                    <a:pt x="165" y="23"/>
                  </a:cubicBezTo>
                  <a:cubicBezTo>
                    <a:pt x="165" y="36"/>
                    <a:pt x="154" y="47"/>
                    <a:pt x="141" y="47"/>
                  </a:cubicBezTo>
                  <a:close/>
                  <a:moveTo>
                    <a:pt x="159" y="94"/>
                  </a:moveTo>
                  <a:cubicBezTo>
                    <a:pt x="146" y="94"/>
                    <a:pt x="146" y="94"/>
                    <a:pt x="146" y="94"/>
                  </a:cubicBezTo>
                  <a:cubicBezTo>
                    <a:pt x="140" y="86"/>
                    <a:pt x="132" y="82"/>
                    <a:pt x="122" y="82"/>
                  </a:cubicBezTo>
                  <a:cubicBezTo>
                    <a:pt x="127" y="75"/>
                    <a:pt x="130" y="67"/>
                    <a:pt x="130" y="59"/>
                  </a:cubicBezTo>
                  <a:cubicBezTo>
                    <a:pt x="130" y="57"/>
                    <a:pt x="129" y="54"/>
                    <a:pt x="129" y="52"/>
                  </a:cubicBezTo>
                  <a:cubicBezTo>
                    <a:pt x="133" y="54"/>
                    <a:pt x="137" y="55"/>
                    <a:pt x="141" y="55"/>
                  </a:cubicBezTo>
                  <a:cubicBezTo>
                    <a:pt x="154" y="55"/>
                    <a:pt x="163" y="47"/>
                    <a:pt x="165" y="47"/>
                  </a:cubicBezTo>
                  <a:cubicBezTo>
                    <a:pt x="177" y="47"/>
                    <a:pt x="177" y="72"/>
                    <a:pt x="177" y="79"/>
                  </a:cubicBezTo>
                  <a:cubicBezTo>
                    <a:pt x="177" y="89"/>
                    <a:pt x="168" y="94"/>
                    <a:pt x="159" y="94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vert="horz" wrap="square" lIns="138221" tIns="69110" rIns="138221" bIns="6911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300" kern="0">
                <a:solidFill>
                  <a:srgbClr val="000000"/>
                </a:solidFill>
                <a:latin typeface="微软雅黑"/>
                <a:ea typeface="微软雅黑"/>
                <a:sym typeface="Gill Sans" charset="0"/>
              </a:endParaRPr>
            </a:p>
          </p:txBody>
        </p:sp>
        <p:grpSp>
          <p:nvGrpSpPr>
            <p:cNvPr id="26" name="组合 39"/>
            <p:cNvGrpSpPr/>
            <p:nvPr/>
          </p:nvGrpSpPr>
          <p:grpSpPr>
            <a:xfrm>
              <a:off x="4632309" y="1543038"/>
              <a:ext cx="917737" cy="944562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31" name="同心圆 40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ysClr val="window" lastClr="FFFFFF"/>
                  </a:gs>
                  <a:gs pos="55000">
                    <a:sysClr val="window" lastClr="FFFFFF">
                      <a:lumMod val="95000"/>
                    </a:sysClr>
                  </a:gs>
                  <a:gs pos="100000">
                    <a:sysClr val="window" lastClr="FFFFFF">
                      <a:lumMod val="65000"/>
                    </a:sysClr>
                  </a:gs>
                </a:gsLst>
                <a:lin ang="81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defTabSz="138220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700" b="0" kern="0">
                  <a:solidFill>
                    <a:sysClr val="windowText" lastClr="000000"/>
                  </a:solidFill>
                  <a:latin typeface="Calibri"/>
                  <a:ea typeface="宋体"/>
                </a:endParaRPr>
              </a:p>
            </p:txBody>
          </p:sp>
          <p:sp>
            <p:nvSpPr>
              <p:cNvPr id="32" name="椭圆 41"/>
              <p:cNvSpPr/>
              <p:nvPr/>
            </p:nvSpPr>
            <p:spPr>
              <a:xfrm>
                <a:off x="392112" y="760412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ysClr val="window" lastClr="FFFFFF"/>
                  </a:gs>
                  <a:gs pos="51000">
                    <a:sysClr val="window" lastClr="FFFFFF">
                      <a:lumMod val="95000"/>
                    </a:sysClr>
                  </a:gs>
                  <a:gs pos="100000">
                    <a:sysClr val="window" lastClr="FFFFFF">
                      <a:lumMod val="75000"/>
                    </a:sysClr>
                  </a:gs>
                </a:gsLst>
                <a:lin ang="189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defTabSz="138220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700" b="0" kern="0">
                  <a:solidFill>
                    <a:sysClr val="window" lastClr="FFFFFF"/>
                  </a:solidFill>
                  <a:latin typeface="Calibri"/>
                  <a:ea typeface="宋体"/>
                </a:endParaRPr>
              </a:p>
            </p:txBody>
          </p:sp>
        </p:grpSp>
        <p:sp>
          <p:nvSpPr>
            <p:cNvPr id="33" name="Freeform 8"/>
            <p:cNvSpPr>
              <a:spLocks noEditPoints="1"/>
            </p:cNvSpPr>
            <p:nvPr/>
          </p:nvSpPr>
          <p:spPr bwMode="auto">
            <a:xfrm>
              <a:off x="4991641" y="1783633"/>
              <a:ext cx="305845" cy="463371"/>
            </a:xfrm>
            <a:custGeom>
              <a:avLst/>
              <a:gdLst>
                <a:gd name="T0" fmla="*/ 85 w 94"/>
                <a:gd name="T1" fmla="*/ 44 h 140"/>
                <a:gd name="T2" fmla="*/ 45 w 94"/>
                <a:gd name="T3" fmla="*/ 90 h 140"/>
                <a:gd name="T4" fmla="*/ 26 w 94"/>
                <a:gd name="T5" fmla="*/ 105 h 140"/>
                <a:gd name="T6" fmla="*/ 26 w 94"/>
                <a:gd name="T7" fmla="*/ 108 h 140"/>
                <a:gd name="T8" fmla="*/ 35 w 94"/>
                <a:gd name="T9" fmla="*/ 123 h 140"/>
                <a:gd name="T10" fmla="*/ 17 w 94"/>
                <a:gd name="T11" fmla="*/ 140 h 140"/>
                <a:gd name="T12" fmla="*/ 0 w 94"/>
                <a:gd name="T13" fmla="*/ 123 h 140"/>
                <a:gd name="T14" fmla="*/ 9 w 94"/>
                <a:gd name="T15" fmla="*/ 108 h 140"/>
                <a:gd name="T16" fmla="*/ 9 w 94"/>
                <a:gd name="T17" fmla="*/ 33 h 140"/>
                <a:gd name="T18" fmla="*/ 0 w 94"/>
                <a:gd name="T19" fmla="*/ 17 h 140"/>
                <a:gd name="T20" fmla="*/ 17 w 94"/>
                <a:gd name="T21" fmla="*/ 0 h 140"/>
                <a:gd name="T22" fmla="*/ 35 w 94"/>
                <a:gd name="T23" fmla="*/ 17 h 140"/>
                <a:gd name="T24" fmla="*/ 26 w 94"/>
                <a:gd name="T25" fmla="*/ 33 h 140"/>
                <a:gd name="T26" fmla="*/ 26 w 94"/>
                <a:gd name="T27" fmla="*/ 78 h 140"/>
                <a:gd name="T28" fmla="*/ 40 w 94"/>
                <a:gd name="T29" fmla="*/ 73 h 140"/>
                <a:gd name="T30" fmla="*/ 67 w 94"/>
                <a:gd name="T31" fmla="*/ 44 h 140"/>
                <a:gd name="T32" fmla="*/ 58 w 94"/>
                <a:gd name="T33" fmla="*/ 29 h 140"/>
                <a:gd name="T34" fmla="*/ 76 w 94"/>
                <a:gd name="T35" fmla="*/ 11 h 140"/>
                <a:gd name="T36" fmla="*/ 94 w 94"/>
                <a:gd name="T37" fmla="*/ 29 h 140"/>
                <a:gd name="T38" fmla="*/ 85 w 94"/>
                <a:gd name="T39" fmla="*/ 44 h 140"/>
                <a:gd name="T40" fmla="*/ 17 w 94"/>
                <a:gd name="T41" fmla="*/ 9 h 140"/>
                <a:gd name="T42" fmla="*/ 9 w 94"/>
                <a:gd name="T43" fmla="*/ 17 h 140"/>
                <a:gd name="T44" fmla="*/ 17 w 94"/>
                <a:gd name="T45" fmla="*/ 26 h 140"/>
                <a:gd name="T46" fmla="*/ 26 w 94"/>
                <a:gd name="T47" fmla="*/ 17 h 140"/>
                <a:gd name="T48" fmla="*/ 17 w 94"/>
                <a:gd name="T49" fmla="*/ 9 h 140"/>
                <a:gd name="T50" fmla="*/ 17 w 94"/>
                <a:gd name="T51" fmla="*/ 114 h 140"/>
                <a:gd name="T52" fmla="*/ 9 w 94"/>
                <a:gd name="T53" fmla="*/ 123 h 140"/>
                <a:gd name="T54" fmla="*/ 17 w 94"/>
                <a:gd name="T55" fmla="*/ 132 h 140"/>
                <a:gd name="T56" fmla="*/ 26 w 94"/>
                <a:gd name="T57" fmla="*/ 123 h 140"/>
                <a:gd name="T58" fmla="*/ 17 w 94"/>
                <a:gd name="T59" fmla="*/ 114 h 140"/>
                <a:gd name="T60" fmla="*/ 76 w 94"/>
                <a:gd name="T61" fmla="*/ 20 h 140"/>
                <a:gd name="T62" fmla="*/ 67 w 94"/>
                <a:gd name="T63" fmla="*/ 29 h 140"/>
                <a:gd name="T64" fmla="*/ 76 w 94"/>
                <a:gd name="T65" fmla="*/ 38 h 140"/>
                <a:gd name="T66" fmla="*/ 85 w 94"/>
                <a:gd name="T67" fmla="*/ 29 h 140"/>
                <a:gd name="T68" fmla="*/ 76 w 94"/>
                <a:gd name="T69" fmla="*/ 2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4" h="140">
                  <a:moveTo>
                    <a:pt x="85" y="44"/>
                  </a:moveTo>
                  <a:cubicBezTo>
                    <a:pt x="84" y="77"/>
                    <a:pt x="61" y="85"/>
                    <a:pt x="45" y="90"/>
                  </a:cubicBezTo>
                  <a:cubicBezTo>
                    <a:pt x="31" y="94"/>
                    <a:pt x="26" y="96"/>
                    <a:pt x="26" y="105"/>
                  </a:cubicBezTo>
                  <a:cubicBezTo>
                    <a:pt x="26" y="108"/>
                    <a:pt x="26" y="108"/>
                    <a:pt x="26" y="108"/>
                  </a:cubicBezTo>
                  <a:cubicBezTo>
                    <a:pt x="31" y="111"/>
                    <a:pt x="35" y="116"/>
                    <a:pt x="35" y="123"/>
                  </a:cubicBezTo>
                  <a:cubicBezTo>
                    <a:pt x="35" y="132"/>
                    <a:pt x="27" y="140"/>
                    <a:pt x="17" y="140"/>
                  </a:cubicBezTo>
                  <a:cubicBezTo>
                    <a:pt x="8" y="140"/>
                    <a:pt x="0" y="132"/>
                    <a:pt x="0" y="123"/>
                  </a:cubicBezTo>
                  <a:cubicBezTo>
                    <a:pt x="0" y="116"/>
                    <a:pt x="3" y="111"/>
                    <a:pt x="9" y="108"/>
                  </a:cubicBezTo>
                  <a:cubicBezTo>
                    <a:pt x="9" y="33"/>
                    <a:pt x="9" y="33"/>
                    <a:pt x="9" y="33"/>
                  </a:cubicBezTo>
                  <a:cubicBezTo>
                    <a:pt x="3" y="29"/>
                    <a:pt x="0" y="24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7" y="0"/>
                    <a:pt x="35" y="8"/>
                    <a:pt x="35" y="17"/>
                  </a:cubicBezTo>
                  <a:cubicBezTo>
                    <a:pt x="35" y="24"/>
                    <a:pt x="31" y="29"/>
                    <a:pt x="26" y="33"/>
                  </a:cubicBezTo>
                  <a:cubicBezTo>
                    <a:pt x="26" y="78"/>
                    <a:pt x="26" y="78"/>
                    <a:pt x="26" y="78"/>
                  </a:cubicBezTo>
                  <a:cubicBezTo>
                    <a:pt x="31" y="76"/>
                    <a:pt x="36" y="74"/>
                    <a:pt x="40" y="73"/>
                  </a:cubicBezTo>
                  <a:cubicBezTo>
                    <a:pt x="57" y="67"/>
                    <a:pt x="67" y="63"/>
                    <a:pt x="67" y="44"/>
                  </a:cubicBezTo>
                  <a:cubicBezTo>
                    <a:pt x="62" y="41"/>
                    <a:pt x="58" y="36"/>
                    <a:pt x="58" y="29"/>
                  </a:cubicBezTo>
                  <a:cubicBezTo>
                    <a:pt x="58" y="19"/>
                    <a:pt x="66" y="11"/>
                    <a:pt x="76" y="11"/>
                  </a:cubicBezTo>
                  <a:cubicBezTo>
                    <a:pt x="86" y="11"/>
                    <a:pt x="94" y="19"/>
                    <a:pt x="94" y="29"/>
                  </a:cubicBezTo>
                  <a:cubicBezTo>
                    <a:pt x="94" y="36"/>
                    <a:pt x="90" y="41"/>
                    <a:pt x="85" y="44"/>
                  </a:cubicBezTo>
                  <a:close/>
                  <a:moveTo>
                    <a:pt x="17" y="9"/>
                  </a:moveTo>
                  <a:cubicBezTo>
                    <a:pt x="13" y="9"/>
                    <a:pt x="9" y="12"/>
                    <a:pt x="9" y="17"/>
                  </a:cubicBezTo>
                  <a:cubicBezTo>
                    <a:pt x="9" y="22"/>
                    <a:pt x="13" y="26"/>
                    <a:pt x="17" y="26"/>
                  </a:cubicBezTo>
                  <a:cubicBezTo>
                    <a:pt x="22" y="26"/>
                    <a:pt x="26" y="22"/>
                    <a:pt x="26" y="17"/>
                  </a:cubicBezTo>
                  <a:cubicBezTo>
                    <a:pt x="26" y="12"/>
                    <a:pt x="22" y="9"/>
                    <a:pt x="17" y="9"/>
                  </a:cubicBezTo>
                  <a:close/>
                  <a:moveTo>
                    <a:pt x="17" y="114"/>
                  </a:moveTo>
                  <a:cubicBezTo>
                    <a:pt x="13" y="114"/>
                    <a:pt x="9" y="118"/>
                    <a:pt x="9" y="123"/>
                  </a:cubicBezTo>
                  <a:cubicBezTo>
                    <a:pt x="9" y="128"/>
                    <a:pt x="13" y="132"/>
                    <a:pt x="17" y="132"/>
                  </a:cubicBezTo>
                  <a:cubicBezTo>
                    <a:pt x="22" y="132"/>
                    <a:pt x="26" y="128"/>
                    <a:pt x="26" y="123"/>
                  </a:cubicBezTo>
                  <a:cubicBezTo>
                    <a:pt x="26" y="118"/>
                    <a:pt x="22" y="114"/>
                    <a:pt x="17" y="114"/>
                  </a:cubicBezTo>
                  <a:close/>
                  <a:moveTo>
                    <a:pt x="76" y="20"/>
                  </a:moveTo>
                  <a:cubicBezTo>
                    <a:pt x="71" y="20"/>
                    <a:pt x="67" y="24"/>
                    <a:pt x="67" y="29"/>
                  </a:cubicBezTo>
                  <a:cubicBezTo>
                    <a:pt x="67" y="34"/>
                    <a:pt x="71" y="38"/>
                    <a:pt x="76" y="38"/>
                  </a:cubicBezTo>
                  <a:cubicBezTo>
                    <a:pt x="81" y="38"/>
                    <a:pt x="85" y="34"/>
                    <a:pt x="85" y="29"/>
                  </a:cubicBezTo>
                  <a:cubicBezTo>
                    <a:pt x="85" y="24"/>
                    <a:pt x="81" y="20"/>
                    <a:pt x="76" y="20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vert="horz" wrap="square" lIns="138221" tIns="69110" rIns="138221" bIns="6911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300" kern="0">
                <a:solidFill>
                  <a:srgbClr val="000000"/>
                </a:solidFill>
                <a:latin typeface="微软雅黑"/>
                <a:ea typeface="微软雅黑"/>
                <a:sym typeface="Gill Sans" charset="0"/>
              </a:endParaRPr>
            </a:p>
          </p:txBody>
        </p:sp>
        <p:grpSp>
          <p:nvGrpSpPr>
            <p:cNvPr id="30" name="组合 43"/>
            <p:cNvGrpSpPr/>
            <p:nvPr/>
          </p:nvGrpSpPr>
          <p:grpSpPr>
            <a:xfrm>
              <a:off x="6367846" y="3569957"/>
              <a:ext cx="917737" cy="944562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35" name="同心圆 44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ysClr val="window" lastClr="FFFFFF"/>
                  </a:gs>
                  <a:gs pos="55000">
                    <a:sysClr val="window" lastClr="FFFFFF">
                      <a:lumMod val="95000"/>
                    </a:sysClr>
                  </a:gs>
                  <a:gs pos="100000">
                    <a:sysClr val="window" lastClr="FFFFFF">
                      <a:lumMod val="65000"/>
                    </a:sysClr>
                  </a:gs>
                </a:gsLst>
                <a:lin ang="81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defTabSz="138220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700" b="0" kern="0">
                  <a:solidFill>
                    <a:sysClr val="windowText" lastClr="000000"/>
                  </a:solidFill>
                  <a:latin typeface="Calibri"/>
                  <a:ea typeface="宋体"/>
                </a:endParaRPr>
              </a:p>
            </p:txBody>
          </p:sp>
          <p:sp>
            <p:nvSpPr>
              <p:cNvPr id="36" name="椭圆 45"/>
              <p:cNvSpPr/>
              <p:nvPr/>
            </p:nvSpPr>
            <p:spPr>
              <a:xfrm>
                <a:off x="392112" y="760412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ysClr val="window" lastClr="FFFFFF"/>
                  </a:gs>
                  <a:gs pos="51000">
                    <a:sysClr val="window" lastClr="FFFFFF">
                      <a:lumMod val="95000"/>
                    </a:sysClr>
                  </a:gs>
                  <a:gs pos="100000">
                    <a:sysClr val="window" lastClr="FFFFFF">
                      <a:lumMod val="75000"/>
                    </a:sysClr>
                  </a:gs>
                </a:gsLst>
                <a:lin ang="189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defTabSz="138220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700" b="0" kern="0">
                  <a:solidFill>
                    <a:sysClr val="window" lastClr="FFFFFF"/>
                  </a:solidFill>
                  <a:latin typeface="Calibri"/>
                  <a:ea typeface="宋体"/>
                </a:endParaRPr>
              </a:p>
            </p:txBody>
          </p:sp>
        </p:grpSp>
        <p:sp>
          <p:nvSpPr>
            <p:cNvPr id="37" name="Freeform 10"/>
            <p:cNvSpPr>
              <a:spLocks noEditPoints="1"/>
            </p:cNvSpPr>
            <p:nvPr/>
          </p:nvSpPr>
          <p:spPr bwMode="auto">
            <a:xfrm>
              <a:off x="6629117" y="3877214"/>
              <a:ext cx="395192" cy="313873"/>
            </a:xfrm>
            <a:custGeom>
              <a:avLst/>
              <a:gdLst>
                <a:gd name="T0" fmla="*/ 164 w 164"/>
                <a:gd name="T1" fmla="*/ 114 h 128"/>
                <a:gd name="T2" fmla="*/ 149 w 164"/>
                <a:gd name="T3" fmla="*/ 128 h 128"/>
                <a:gd name="T4" fmla="*/ 15 w 164"/>
                <a:gd name="T5" fmla="*/ 128 h 128"/>
                <a:gd name="T6" fmla="*/ 0 w 164"/>
                <a:gd name="T7" fmla="*/ 114 h 128"/>
                <a:gd name="T8" fmla="*/ 0 w 164"/>
                <a:gd name="T9" fmla="*/ 14 h 128"/>
                <a:gd name="T10" fmla="*/ 15 w 164"/>
                <a:gd name="T11" fmla="*/ 0 h 128"/>
                <a:gd name="T12" fmla="*/ 149 w 164"/>
                <a:gd name="T13" fmla="*/ 0 h 128"/>
                <a:gd name="T14" fmla="*/ 164 w 164"/>
                <a:gd name="T15" fmla="*/ 14 h 128"/>
                <a:gd name="T16" fmla="*/ 164 w 164"/>
                <a:gd name="T17" fmla="*/ 114 h 128"/>
                <a:gd name="T18" fmla="*/ 149 w 164"/>
                <a:gd name="T19" fmla="*/ 11 h 128"/>
                <a:gd name="T20" fmla="*/ 15 w 164"/>
                <a:gd name="T21" fmla="*/ 11 h 128"/>
                <a:gd name="T22" fmla="*/ 12 w 164"/>
                <a:gd name="T23" fmla="*/ 14 h 128"/>
                <a:gd name="T24" fmla="*/ 25 w 164"/>
                <a:gd name="T25" fmla="*/ 40 h 128"/>
                <a:gd name="T26" fmla="*/ 62 w 164"/>
                <a:gd name="T27" fmla="*/ 69 h 128"/>
                <a:gd name="T28" fmla="*/ 82 w 164"/>
                <a:gd name="T29" fmla="*/ 82 h 128"/>
                <a:gd name="T30" fmla="*/ 82 w 164"/>
                <a:gd name="T31" fmla="*/ 82 h 128"/>
                <a:gd name="T32" fmla="*/ 82 w 164"/>
                <a:gd name="T33" fmla="*/ 82 h 128"/>
                <a:gd name="T34" fmla="*/ 102 w 164"/>
                <a:gd name="T35" fmla="*/ 69 h 128"/>
                <a:gd name="T36" fmla="*/ 139 w 164"/>
                <a:gd name="T37" fmla="*/ 40 h 128"/>
                <a:gd name="T38" fmla="*/ 152 w 164"/>
                <a:gd name="T39" fmla="*/ 18 h 128"/>
                <a:gd name="T40" fmla="*/ 149 w 164"/>
                <a:gd name="T41" fmla="*/ 11 h 128"/>
                <a:gd name="T42" fmla="*/ 152 w 164"/>
                <a:gd name="T43" fmla="*/ 43 h 128"/>
                <a:gd name="T44" fmla="*/ 146 w 164"/>
                <a:gd name="T45" fmla="*/ 50 h 128"/>
                <a:gd name="T46" fmla="*/ 107 w 164"/>
                <a:gd name="T47" fmla="*/ 80 h 128"/>
                <a:gd name="T48" fmla="*/ 82 w 164"/>
                <a:gd name="T49" fmla="*/ 93 h 128"/>
                <a:gd name="T50" fmla="*/ 82 w 164"/>
                <a:gd name="T51" fmla="*/ 93 h 128"/>
                <a:gd name="T52" fmla="*/ 82 w 164"/>
                <a:gd name="T53" fmla="*/ 93 h 128"/>
                <a:gd name="T54" fmla="*/ 57 w 164"/>
                <a:gd name="T55" fmla="*/ 80 h 128"/>
                <a:gd name="T56" fmla="*/ 18 w 164"/>
                <a:gd name="T57" fmla="*/ 50 h 128"/>
                <a:gd name="T58" fmla="*/ 12 w 164"/>
                <a:gd name="T59" fmla="*/ 43 h 128"/>
                <a:gd name="T60" fmla="*/ 12 w 164"/>
                <a:gd name="T61" fmla="*/ 114 h 128"/>
                <a:gd name="T62" fmla="*/ 15 w 164"/>
                <a:gd name="T63" fmla="*/ 117 h 128"/>
                <a:gd name="T64" fmla="*/ 149 w 164"/>
                <a:gd name="T65" fmla="*/ 117 h 128"/>
                <a:gd name="T66" fmla="*/ 152 w 164"/>
                <a:gd name="T67" fmla="*/ 114 h 128"/>
                <a:gd name="T68" fmla="*/ 152 w 164"/>
                <a:gd name="T69" fmla="*/ 43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4" h="128">
                  <a:moveTo>
                    <a:pt x="164" y="114"/>
                  </a:moveTo>
                  <a:cubicBezTo>
                    <a:pt x="164" y="122"/>
                    <a:pt x="157" y="128"/>
                    <a:pt x="149" y="128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7" y="128"/>
                    <a:pt x="0" y="122"/>
                    <a:pt x="0" y="1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6"/>
                    <a:pt x="7" y="0"/>
                    <a:pt x="15" y="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57" y="0"/>
                    <a:pt x="164" y="6"/>
                    <a:pt x="164" y="14"/>
                  </a:cubicBezTo>
                  <a:lnTo>
                    <a:pt x="164" y="114"/>
                  </a:lnTo>
                  <a:close/>
                  <a:moveTo>
                    <a:pt x="149" y="11"/>
                  </a:moveTo>
                  <a:cubicBezTo>
                    <a:pt x="15" y="11"/>
                    <a:pt x="15" y="11"/>
                    <a:pt x="15" y="11"/>
                  </a:cubicBezTo>
                  <a:cubicBezTo>
                    <a:pt x="13" y="11"/>
                    <a:pt x="12" y="13"/>
                    <a:pt x="12" y="14"/>
                  </a:cubicBezTo>
                  <a:cubicBezTo>
                    <a:pt x="12" y="25"/>
                    <a:pt x="17" y="34"/>
                    <a:pt x="25" y="40"/>
                  </a:cubicBezTo>
                  <a:cubicBezTo>
                    <a:pt x="37" y="50"/>
                    <a:pt x="50" y="59"/>
                    <a:pt x="62" y="69"/>
                  </a:cubicBezTo>
                  <a:cubicBezTo>
                    <a:pt x="67" y="73"/>
                    <a:pt x="76" y="82"/>
                    <a:pt x="82" y="82"/>
                  </a:cubicBezTo>
                  <a:cubicBezTo>
                    <a:pt x="82" y="82"/>
                    <a:pt x="82" y="82"/>
                    <a:pt x="82" y="82"/>
                  </a:cubicBezTo>
                  <a:cubicBezTo>
                    <a:pt x="82" y="82"/>
                    <a:pt x="82" y="82"/>
                    <a:pt x="82" y="82"/>
                  </a:cubicBezTo>
                  <a:cubicBezTo>
                    <a:pt x="89" y="82"/>
                    <a:pt x="97" y="73"/>
                    <a:pt x="102" y="69"/>
                  </a:cubicBezTo>
                  <a:cubicBezTo>
                    <a:pt x="114" y="59"/>
                    <a:pt x="127" y="50"/>
                    <a:pt x="139" y="40"/>
                  </a:cubicBezTo>
                  <a:cubicBezTo>
                    <a:pt x="145" y="36"/>
                    <a:pt x="152" y="25"/>
                    <a:pt x="152" y="18"/>
                  </a:cubicBezTo>
                  <a:cubicBezTo>
                    <a:pt x="152" y="15"/>
                    <a:pt x="153" y="11"/>
                    <a:pt x="149" y="11"/>
                  </a:cubicBezTo>
                  <a:close/>
                  <a:moveTo>
                    <a:pt x="152" y="43"/>
                  </a:moveTo>
                  <a:cubicBezTo>
                    <a:pt x="150" y="46"/>
                    <a:pt x="148" y="48"/>
                    <a:pt x="146" y="50"/>
                  </a:cubicBezTo>
                  <a:cubicBezTo>
                    <a:pt x="133" y="60"/>
                    <a:pt x="120" y="70"/>
                    <a:pt x="107" y="80"/>
                  </a:cubicBezTo>
                  <a:cubicBezTo>
                    <a:pt x="100" y="86"/>
                    <a:pt x="92" y="93"/>
                    <a:pt x="82" y="93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72" y="93"/>
                    <a:pt x="64" y="86"/>
                    <a:pt x="57" y="80"/>
                  </a:cubicBezTo>
                  <a:cubicBezTo>
                    <a:pt x="44" y="70"/>
                    <a:pt x="31" y="60"/>
                    <a:pt x="18" y="50"/>
                  </a:cubicBezTo>
                  <a:cubicBezTo>
                    <a:pt x="16" y="48"/>
                    <a:pt x="14" y="46"/>
                    <a:pt x="12" y="43"/>
                  </a:cubicBezTo>
                  <a:cubicBezTo>
                    <a:pt x="12" y="114"/>
                    <a:pt x="12" y="114"/>
                    <a:pt x="12" y="114"/>
                  </a:cubicBezTo>
                  <a:cubicBezTo>
                    <a:pt x="12" y="115"/>
                    <a:pt x="13" y="117"/>
                    <a:pt x="15" y="117"/>
                  </a:cubicBezTo>
                  <a:cubicBezTo>
                    <a:pt x="149" y="117"/>
                    <a:pt x="149" y="117"/>
                    <a:pt x="149" y="117"/>
                  </a:cubicBezTo>
                  <a:cubicBezTo>
                    <a:pt x="151" y="117"/>
                    <a:pt x="152" y="115"/>
                    <a:pt x="152" y="114"/>
                  </a:cubicBezTo>
                  <a:lnTo>
                    <a:pt x="152" y="4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vert="horz" wrap="square" lIns="138221" tIns="69110" rIns="138221" bIns="6911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300" kern="0">
                <a:solidFill>
                  <a:srgbClr val="000000"/>
                </a:solidFill>
                <a:latin typeface="微软雅黑"/>
                <a:ea typeface="微软雅黑"/>
                <a:sym typeface="Gill Sans" charset="0"/>
              </a:endParaRPr>
            </a:p>
          </p:txBody>
        </p:sp>
        <p:grpSp>
          <p:nvGrpSpPr>
            <p:cNvPr id="34" name="组合 47"/>
            <p:cNvGrpSpPr/>
            <p:nvPr/>
          </p:nvGrpSpPr>
          <p:grpSpPr>
            <a:xfrm>
              <a:off x="8679620" y="275188"/>
              <a:ext cx="917737" cy="944562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39" name="同心圆 48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ysClr val="window" lastClr="FFFFFF"/>
                  </a:gs>
                  <a:gs pos="55000">
                    <a:sysClr val="window" lastClr="FFFFFF">
                      <a:lumMod val="95000"/>
                    </a:sysClr>
                  </a:gs>
                  <a:gs pos="100000">
                    <a:sysClr val="window" lastClr="FFFFFF">
                      <a:lumMod val="65000"/>
                    </a:sysClr>
                  </a:gs>
                </a:gsLst>
                <a:lin ang="81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defTabSz="138220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700" b="0" kern="0">
                  <a:solidFill>
                    <a:sysClr val="windowText" lastClr="000000"/>
                  </a:solidFill>
                  <a:latin typeface="Calibri"/>
                  <a:ea typeface="宋体"/>
                </a:endParaRPr>
              </a:p>
            </p:txBody>
          </p:sp>
          <p:sp>
            <p:nvSpPr>
              <p:cNvPr id="40" name="椭圆 49"/>
              <p:cNvSpPr/>
              <p:nvPr/>
            </p:nvSpPr>
            <p:spPr>
              <a:xfrm>
                <a:off x="392112" y="760412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ysClr val="window" lastClr="FFFFFF"/>
                  </a:gs>
                  <a:gs pos="51000">
                    <a:sysClr val="window" lastClr="FFFFFF">
                      <a:lumMod val="95000"/>
                    </a:sysClr>
                  </a:gs>
                  <a:gs pos="100000">
                    <a:sysClr val="window" lastClr="FFFFFF">
                      <a:lumMod val="75000"/>
                    </a:sysClr>
                  </a:gs>
                </a:gsLst>
                <a:lin ang="189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defTabSz="138220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700" b="0" kern="0">
                  <a:solidFill>
                    <a:sysClr val="window" lastClr="FFFFFF"/>
                  </a:solidFill>
                  <a:latin typeface="Calibri"/>
                  <a:ea typeface="宋体"/>
                </a:endParaRPr>
              </a:p>
            </p:txBody>
          </p:sp>
        </p:grpSp>
        <p:sp>
          <p:nvSpPr>
            <p:cNvPr id="41" name="Freeform 9"/>
            <p:cNvSpPr>
              <a:spLocks noEditPoints="1"/>
            </p:cNvSpPr>
            <p:nvPr/>
          </p:nvSpPr>
          <p:spPr bwMode="auto">
            <a:xfrm>
              <a:off x="8959919" y="575122"/>
              <a:ext cx="399409" cy="303907"/>
            </a:xfrm>
            <a:custGeom>
              <a:avLst/>
              <a:gdLst>
                <a:gd name="T0" fmla="*/ 302 w 302"/>
                <a:gd name="T1" fmla="*/ 226 h 226"/>
                <a:gd name="T2" fmla="*/ 0 w 302"/>
                <a:gd name="T3" fmla="*/ 226 h 226"/>
                <a:gd name="T4" fmla="*/ 0 w 302"/>
                <a:gd name="T5" fmla="*/ 0 h 226"/>
                <a:gd name="T6" fmla="*/ 17 w 302"/>
                <a:gd name="T7" fmla="*/ 0 h 226"/>
                <a:gd name="T8" fmla="*/ 17 w 302"/>
                <a:gd name="T9" fmla="*/ 206 h 226"/>
                <a:gd name="T10" fmla="*/ 302 w 302"/>
                <a:gd name="T11" fmla="*/ 206 h 226"/>
                <a:gd name="T12" fmla="*/ 302 w 302"/>
                <a:gd name="T13" fmla="*/ 226 h 226"/>
                <a:gd name="T14" fmla="*/ 282 w 302"/>
                <a:gd name="T15" fmla="*/ 188 h 226"/>
                <a:gd name="T16" fmla="*/ 37 w 302"/>
                <a:gd name="T17" fmla="*/ 188 h 226"/>
                <a:gd name="T18" fmla="*/ 37 w 302"/>
                <a:gd name="T19" fmla="*/ 103 h 226"/>
                <a:gd name="T20" fmla="*/ 103 w 302"/>
                <a:gd name="T21" fmla="*/ 17 h 226"/>
                <a:gd name="T22" fmla="*/ 189 w 302"/>
                <a:gd name="T23" fmla="*/ 103 h 226"/>
                <a:gd name="T24" fmla="*/ 245 w 302"/>
                <a:gd name="T25" fmla="*/ 56 h 226"/>
                <a:gd name="T26" fmla="*/ 282 w 302"/>
                <a:gd name="T27" fmla="*/ 188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2" h="226">
                  <a:moveTo>
                    <a:pt x="302" y="226"/>
                  </a:moveTo>
                  <a:lnTo>
                    <a:pt x="0" y="226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206"/>
                  </a:lnTo>
                  <a:lnTo>
                    <a:pt x="302" y="206"/>
                  </a:lnTo>
                  <a:lnTo>
                    <a:pt x="302" y="226"/>
                  </a:lnTo>
                  <a:close/>
                  <a:moveTo>
                    <a:pt x="282" y="188"/>
                  </a:moveTo>
                  <a:lnTo>
                    <a:pt x="37" y="188"/>
                  </a:lnTo>
                  <a:lnTo>
                    <a:pt x="37" y="103"/>
                  </a:lnTo>
                  <a:lnTo>
                    <a:pt x="103" y="17"/>
                  </a:lnTo>
                  <a:lnTo>
                    <a:pt x="189" y="103"/>
                  </a:lnTo>
                  <a:lnTo>
                    <a:pt x="245" y="56"/>
                  </a:lnTo>
                  <a:lnTo>
                    <a:pt x="282" y="188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vert="horz" wrap="square" lIns="138221" tIns="69110" rIns="138221" bIns="6911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300" kern="0">
                <a:solidFill>
                  <a:srgbClr val="000000"/>
                </a:solidFill>
                <a:latin typeface="微软雅黑"/>
                <a:ea typeface="微软雅黑"/>
                <a:sym typeface="Gill Sans" charset="0"/>
              </a:endParaRPr>
            </a:p>
          </p:txBody>
        </p:sp>
        <p:grpSp>
          <p:nvGrpSpPr>
            <p:cNvPr id="38" name="组合 51"/>
            <p:cNvGrpSpPr/>
            <p:nvPr/>
          </p:nvGrpSpPr>
          <p:grpSpPr>
            <a:xfrm>
              <a:off x="9089463" y="3069457"/>
              <a:ext cx="917737" cy="944562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43" name="同心圆 52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ysClr val="window" lastClr="FFFFFF"/>
                  </a:gs>
                  <a:gs pos="55000">
                    <a:sysClr val="window" lastClr="FFFFFF">
                      <a:lumMod val="95000"/>
                    </a:sysClr>
                  </a:gs>
                  <a:gs pos="100000">
                    <a:sysClr val="window" lastClr="FFFFFF">
                      <a:lumMod val="65000"/>
                    </a:sysClr>
                  </a:gs>
                </a:gsLst>
                <a:lin ang="81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defTabSz="138220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700" b="0" kern="0">
                  <a:solidFill>
                    <a:sysClr val="windowText" lastClr="000000"/>
                  </a:solidFill>
                  <a:latin typeface="Calibri"/>
                  <a:ea typeface="宋体"/>
                </a:endParaRPr>
              </a:p>
            </p:txBody>
          </p:sp>
          <p:sp>
            <p:nvSpPr>
              <p:cNvPr id="44" name="椭圆 53"/>
              <p:cNvSpPr/>
              <p:nvPr/>
            </p:nvSpPr>
            <p:spPr>
              <a:xfrm>
                <a:off x="392112" y="760412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ysClr val="window" lastClr="FFFFFF"/>
                  </a:gs>
                  <a:gs pos="51000">
                    <a:sysClr val="window" lastClr="FFFFFF">
                      <a:lumMod val="95000"/>
                    </a:sysClr>
                  </a:gs>
                  <a:gs pos="100000">
                    <a:sysClr val="window" lastClr="FFFFFF">
                      <a:lumMod val="75000"/>
                    </a:sysClr>
                  </a:gs>
                </a:gsLst>
                <a:lin ang="189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defTabSz="138220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700" b="0" kern="0">
                  <a:solidFill>
                    <a:sysClr val="window" lastClr="FFFFFF"/>
                  </a:solidFill>
                  <a:latin typeface="Calibri"/>
                  <a:ea typeface="宋体"/>
                </a:endParaRPr>
              </a:p>
            </p:txBody>
          </p:sp>
        </p:grpSp>
        <p:sp>
          <p:nvSpPr>
            <p:cNvPr id="45" name="Freeform 6"/>
            <p:cNvSpPr>
              <a:spLocks noEditPoints="1"/>
            </p:cNvSpPr>
            <p:nvPr/>
          </p:nvSpPr>
          <p:spPr bwMode="auto">
            <a:xfrm>
              <a:off x="9267440" y="3378509"/>
              <a:ext cx="482469" cy="326462"/>
            </a:xfrm>
            <a:custGeom>
              <a:avLst/>
              <a:gdLst>
                <a:gd name="T0" fmla="*/ 176 w 176"/>
                <a:gd name="T1" fmla="*/ 99 h 117"/>
                <a:gd name="T2" fmla="*/ 176 w 176"/>
                <a:gd name="T3" fmla="*/ 108 h 117"/>
                <a:gd name="T4" fmla="*/ 161 w 176"/>
                <a:gd name="T5" fmla="*/ 117 h 117"/>
                <a:gd name="T6" fmla="*/ 15 w 176"/>
                <a:gd name="T7" fmla="*/ 117 h 117"/>
                <a:gd name="T8" fmla="*/ 0 w 176"/>
                <a:gd name="T9" fmla="*/ 108 h 117"/>
                <a:gd name="T10" fmla="*/ 0 w 176"/>
                <a:gd name="T11" fmla="*/ 99 h 117"/>
                <a:gd name="T12" fmla="*/ 15 w 176"/>
                <a:gd name="T13" fmla="*/ 99 h 117"/>
                <a:gd name="T14" fmla="*/ 161 w 176"/>
                <a:gd name="T15" fmla="*/ 99 h 117"/>
                <a:gd name="T16" fmla="*/ 176 w 176"/>
                <a:gd name="T17" fmla="*/ 99 h 117"/>
                <a:gd name="T18" fmla="*/ 24 w 176"/>
                <a:gd name="T19" fmla="*/ 79 h 117"/>
                <a:gd name="T20" fmla="*/ 24 w 176"/>
                <a:gd name="T21" fmla="*/ 14 h 117"/>
                <a:gd name="T22" fmla="*/ 38 w 176"/>
                <a:gd name="T23" fmla="*/ 0 h 117"/>
                <a:gd name="T24" fmla="*/ 138 w 176"/>
                <a:gd name="T25" fmla="*/ 0 h 117"/>
                <a:gd name="T26" fmla="*/ 152 w 176"/>
                <a:gd name="T27" fmla="*/ 14 h 117"/>
                <a:gd name="T28" fmla="*/ 152 w 176"/>
                <a:gd name="T29" fmla="*/ 79 h 117"/>
                <a:gd name="T30" fmla="*/ 138 w 176"/>
                <a:gd name="T31" fmla="*/ 93 h 117"/>
                <a:gd name="T32" fmla="*/ 38 w 176"/>
                <a:gd name="T33" fmla="*/ 93 h 117"/>
                <a:gd name="T34" fmla="*/ 24 w 176"/>
                <a:gd name="T35" fmla="*/ 79 h 117"/>
                <a:gd name="T36" fmla="*/ 35 w 176"/>
                <a:gd name="T37" fmla="*/ 79 h 117"/>
                <a:gd name="T38" fmla="*/ 38 w 176"/>
                <a:gd name="T39" fmla="*/ 82 h 117"/>
                <a:gd name="T40" fmla="*/ 138 w 176"/>
                <a:gd name="T41" fmla="*/ 82 h 117"/>
                <a:gd name="T42" fmla="*/ 141 w 176"/>
                <a:gd name="T43" fmla="*/ 79 h 117"/>
                <a:gd name="T44" fmla="*/ 141 w 176"/>
                <a:gd name="T45" fmla="*/ 14 h 117"/>
                <a:gd name="T46" fmla="*/ 138 w 176"/>
                <a:gd name="T47" fmla="*/ 11 h 117"/>
                <a:gd name="T48" fmla="*/ 38 w 176"/>
                <a:gd name="T49" fmla="*/ 11 h 117"/>
                <a:gd name="T50" fmla="*/ 35 w 176"/>
                <a:gd name="T51" fmla="*/ 14 h 117"/>
                <a:gd name="T52" fmla="*/ 35 w 176"/>
                <a:gd name="T53" fmla="*/ 79 h 117"/>
                <a:gd name="T54" fmla="*/ 97 w 176"/>
                <a:gd name="T55" fmla="*/ 107 h 117"/>
                <a:gd name="T56" fmla="*/ 95 w 176"/>
                <a:gd name="T57" fmla="*/ 105 h 117"/>
                <a:gd name="T58" fmla="*/ 81 w 176"/>
                <a:gd name="T59" fmla="*/ 105 h 117"/>
                <a:gd name="T60" fmla="*/ 79 w 176"/>
                <a:gd name="T61" fmla="*/ 107 h 117"/>
                <a:gd name="T62" fmla="*/ 81 w 176"/>
                <a:gd name="T63" fmla="*/ 108 h 117"/>
                <a:gd name="T64" fmla="*/ 95 w 176"/>
                <a:gd name="T65" fmla="*/ 108 h 117"/>
                <a:gd name="T66" fmla="*/ 97 w 176"/>
                <a:gd name="T67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76" h="117">
                  <a:moveTo>
                    <a:pt x="176" y="99"/>
                  </a:moveTo>
                  <a:cubicBezTo>
                    <a:pt x="176" y="108"/>
                    <a:pt x="176" y="108"/>
                    <a:pt x="176" y="108"/>
                  </a:cubicBezTo>
                  <a:cubicBezTo>
                    <a:pt x="176" y="113"/>
                    <a:pt x="169" y="117"/>
                    <a:pt x="161" y="117"/>
                  </a:cubicBezTo>
                  <a:cubicBezTo>
                    <a:pt x="15" y="117"/>
                    <a:pt x="15" y="117"/>
                    <a:pt x="15" y="117"/>
                  </a:cubicBezTo>
                  <a:cubicBezTo>
                    <a:pt x="7" y="117"/>
                    <a:pt x="0" y="113"/>
                    <a:pt x="0" y="108"/>
                  </a:cubicBezTo>
                  <a:cubicBezTo>
                    <a:pt x="0" y="99"/>
                    <a:pt x="0" y="99"/>
                    <a:pt x="0" y="99"/>
                  </a:cubicBezTo>
                  <a:cubicBezTo>
                    <a:pt x="15" y="99"/>
                    <a:pt x="15" y="99"/>
                    <a:pt x="15" y="99"/>
                  </a:cubicBezTo>
                  <a:cubicBezTo>
                    <a:pt x="161" y="99"/>
                    <a:pt x="161" y="99"/>
                    <a:pt x="161" y="99"/>
                  </a:cubicBezTo>
                  <a:lnTo>
                    <a:pt x="176" y="99"/>
                  </a:lnTo>
                  <a:close/>
                  <a:moveTo>
                    <a:pt x="24" y="79"/>
                  </a:moveTo>
                  <a:cubicBezTo>
                    <a:pt x="24" y="14"/>
                    <a:pt x="24" y="14"/>
                    <a:pt x="24" y="14"/>
                  </a:cubicBezTo>
                  <a:cubicBezTo>
                    <a:pt x="24" y="6"/>
                    <a:pt x="30" y="0"/>
                    <a:pt x="38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46" y="0"/>
                    <a:pt x="152" y="6"/>
                    <a:pt x="152" y="14"/>
                  </a:cubicBezTo>
                  <a:cubicBezTo>
                    <a:pt x="152" y="79"/>
                    <a:pt x="152" y="79"/>
                    <a:pt x="152" y="79"/>
                  </a:cubicBezTo>
                  <a:cubicBezTo>
                    <a:pt x="152" y="87"/>
                    <a:pt x="146" y="93"/>
                    <a:pt x="138" y="93"/>
                  </a:cubicBezTo>
                  <a:cubicBezTo>
                    <a:pt x="38" y="93"/>
                    <a:pt x="38" y="93"/>
                    <a:pt x="38" y="93"/>
                  </a:cubicBezTo>
                  <a:cubicBezTo>
                    <a:pt x="30" y="93"/>
                    <a:pt x="24" y="87"/>
                    <a:pt x="24" y="79"/>
                  </a:cubicBezTo>
                  <a:close/>
                  <a:moveTo>
                    <a:pt x="35" y="79"/>
                  </a:moveTo>
                  <a:cubicBezTo>
                    <a:pt x="35" y="80"/>
                    <a:pt x="37" y="82"/>
                    <a:pt x="38" y="82"/>
                  </a:cubicBezTo>
                  <a:cubicBezTo>
                    <a:pt x="138" y="82"/>
                    <a:pt x="138" y="82"/>
                    <a:pt x="138" y="82"/>
                  </a:cubicBezTo>
                  <a:cubicBezTo>
                    <a:pt x="139" y="82"/>
                    <a:pt x="141" y="80"/>
                    <a:pt x="141" y="79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3"/>
                    <a:pt x="139" y="11"/>
                    <a:pt x="138" y="11"/>
                  </a:cubicBezTo>
                  <a:cubicBezTo>
                    <a:pt x="38" y="11"/>
                    <a:pt x="38" y="11"/>
                    <a:pt x="38" y="11"/>
                  </a:cubicBezTo>
                  <a:cubicBezTo>
                    <a:pt x="37" y="11"/>
                    <a:pt x="35" y="13"/>
                    <a:pt x="35" y="14"/>
                  </a:cubicBezTo>
                  <a:lnTo>
                    <a:pt x="35" y="79"/>
                  </a:lnTo>
                  <a:close/>
                  <a:moveTo>
                    <a:pt x="97" y="107"/>
                  </a:moveTo>
                  <a:cubicBezTo>
                    <a:pt x="97" y="106"/>
                    <a:pt x="96" y="105"/>
                    <a:pt x="95" y="105"/>
                  </a:cubicBezTo>
                  <a:cubicBezTo>
                    <a:pt x="81" y="105"/>
                    <a:pt x="81" y="105"/>
                    <a:pt x="81" y="105"/>
                  </a:cubicBezTo>
                  <a:cubicBezTo>
                    <a:pt x="80" y="105"/>
                    <a:pt x="79" y="106"/>
                    <a:pt x="79" y="107"/>
                  </a:cubicBezTo>
                  <a:cubicBezTo>
                    <a:pt x="79" y="107"/>
                    <a:pt x="80" y="108"/>
                    <a:pt x="81" y="108"/>
                  </a:cubicBezTo>
                  <a:cubicBezTo>
                    <a:pt x="95" y="108"/>
                    <a:pt x="95" y="108"/>
                    <a:pt x="95" y="108"/>
                  </a:cubicBezTo>
                  <a:cubicBezTo>
                    <a:pt x="96" y="108"/>
                    <a:pt x="97" y="107"/>
                    <a:pt x="97" y="107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vert="horz" wrap="square" lIns="138221" tIns="69110" rIns="138221" bIns="6911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300" kern="0">
                <a:solidFill>
                  <a:srgbClr val="000000"/>
                </a:solidFill>
                <a:latin typeface="微软雅黑"/>
                <a:ea typeface="微软雅黑"/>
                <a:sym typeface="Gill Sans" charset="0"/>
              </a:endParaRPr>
            </a:p>
          </p:txBody>
        </p:sp>
        <p:grpSp>
          <p:nvGrpSpPr>
            <p:cNvPr id="42" name="组合 55"/>
            <p:cNvGrpSpPr/>
            <p:nvPr/>
          </p:nvGrpSpPr>
          <p:grpSpPr>
            <a:xfrm>
              <a:off x="10960318" y="883379"/>
              <a:ext cx="917737" cy="944562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47" name="同心圆 56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ysClr val="window" lastClr="FFFFFF"/>
                  </a:gs>
                  <a:gs pos="55000">
                    <a:sysClr val="window" lastClr="FFFFFF">
                      <a:lumMod val="95000"/>
                    </a:sysClr>
                  </a:gs>
                  <a:gs pos="100000">
                    <a:sysClr val="window" lastClr="FFFFFF">
                      <a:lumMod val="65000"/>
                    </a:sysClr>
                  </a:gs>
                </a:gsLst>
                <a:lin ang="81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defTabSz="138220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700" b="0" kern="0">
                  <a:solidFill>
                    <a:sysClr val="windowText" lastClr="000000"/>
                  </a:solidFill>
                  <a:latin typeface="Calibri"/>
                  <a:ea typeface="宋体"/>
                </a:endParaRPr>
              </a:p>
            </p:txBody>
          </p:sp>
          <p:sp>
            <p:nvSpPr>
              <p:cNvPr id="48" name="椭圆 57"/>
              <p:cNvSpPr/>
              <p:nvPr/>
            </p:nvSpPr>
            <p:spPr>
              <a:xfrm>
                <a:off x="392112" y="760412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ysClr val="window" lastClr="FFFFFF"/>
                  </a:gs>
                  <a:gs pos="51000">
                    <a:sysClr val="window" lastClr="FFFFFF">
                      <a:lumMod val="95000"/>
                    </a:sysClr>
                  </a:gs>
                  <a:gs pos="100000">
                    <a:sysClr val="window" lastClr="FFFFFF">
                      <a:lumMod val="75000"/>
                    </a:sysClr>
                  </a:gs>
                </a:gsLst>
                <a:lin ang="189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defTabSz="138220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700" b="0" kern="0">
                  <a:solidFill>
                    <a:sysClr val="window" lastClr="FFFFFF"/>
                  </a:solidFill>
                  <a:latin typeface="Calibri"/>
                  <a:ea typeface="宋体"/>
                </a:endParaRPr>
              </a:p>
            </p:txBody>
          </p:sp>
        </p:grpSp>
        <p:grpSp>
          <p:nvGrpSpPr>
            <p:cNvPr id="46" name="组合 59"/>
            <p:cNvGrpSpPr/>
            <p:nvPr/>
          </p:nvGrpSpPr>
          <p:grpSpPr>
            <a:xfrm>
              <a:off x="11122945" y="1137610"/>
              <a:ext cx="549372" cy="481177"/>
              <a:chOff x="5933005" y="2830391"/>
              <a:chExt cx="500408" cy="425843"/>
            </a:xfrm>
            <a:solidFill>
              <a:srgbClr val="C00000"/>
            </a:solidFill>
          </p:grpSpPr>
          <p:sp>
            <p:nvSpPr>
              <p:cNvPr id="50" name="Freeform 16"/>
              <p:cNvSpPr>
                <a:spLocks noEditPoints="1"/>
              </p:cNvSpPr>
              <p:nvPr/>
            </p:nvSpPr>
            <p:spPr bwMode="auto">
              <a:xfrm>
                <a:off x="5933005" y="2830391"/>
                <a:ext cx="467486" cy="425843"/>
              </a:xfrm>
              <a:custGeom>
                <a:avLst/>
                <a:gdLst>
                  <a:gd name="T0" fmla="*/ 499 w 721"/>
                  <a:gd name="T1" fmla="*/ 196 h 657"/>
                  <a:gd name="T2" fmla="*/ 637 w 721"/>
                  <a:gd name="T3" fmla="*/ 322 h 657"/>
                  <a:gd name="T4" fmla="*/ 646 w 721"/>
                  <a:gd name="T5" fmla="*/ 329 h 657"/>
                  <a:gd name="T6" fmla="*/ 672 w 721"/>
                  <a:gd name="T7" fmla="*/ 353 h 657"/>
                  <a:gd name="T8" fmla="*/ 686 w 721"/>
                  <a:gd name="T9" fmla="*/ 367 h 657"/>
                  <a:gd name="T10" fmla="*/ 669 w 721"/>
                  <a:gd name="T11" fmla="*/ 472 h 657"/>
                  <a:gd name="T12" fmla="*/ 611 w 721"/>
                  <a:gd name="T13" fmla="*/ 550 h 657"/>
                  <a:gd name="T14" fmla="*/ 539 w 721"/>
                  <a:gd name="T15" fmla="*/ 598 h 657"/>
                  <a:gd name="T16" fmla="*/ 439 w 721"/>
                  <a:gd name="T17" fmla="*/ 633 h 657"/>
                  <a:gd name="T18" fmla="*/ 433 w 721"/>
                  <a:gd name="T19" fmla="*/ 629 h 657"/>
                  <a:gd name="T20" fmla="*/ 449 w 721"/>
                  <a:gd name="T21" fmla="*/ 594 h 657"/>
                  <a:gd name="T22" fmla="*/ 481 w 721"/>
                  <a:gd name="T23" fmla="*/ 606 h 657"/>
                  <a:gd name="T24" fmla="*/ 501 w 721"/>
                  <a:gd name="T25" fmla="*/ 591 h 657"/>
                  <a:gd name="T26" fmla="*/ 501 w 721"/>
                  <a:gd name="T27" fmla="*/ 577 h 657"/>
                  <a:gd name="T28" fmla="*/ 452 w 721"/>
                  <a:gd name="T29" fmla="*/ 538 h 657"/>
                  <a:gd name="T30" fmla="*/ 449 w 721"/>
                  <a:gd name="T31" fmla="*/ 511 h 657"/>
                  <a:gd name="T32" fmla="*/ 475 w 721"/>
                  <a:gd name="T33" fmla="*/ 508 h 657"/>
                  <a:gd name="T34" fmla="*/ 530 w 721"/>
                  <a:gd name="T35" fmla="*/ 551 h 657"/>
                  <a:gd name="T36" fmla="*/ 567 w 721"/>
                  <a:gd name="T37" fmla="*/ 557 h 657"/>
                  <a:gd name="T38" fmla="*/ 572 w 721"/>
                  <a:gd name="T39" fmla="*/ 549 h 657"/>
                  <a:gd name="T40" fmla="*/ 570 w 721"/>
                  <a:gd name="T41" fmla="*/ 532 h 657"/>
                  <a:gd name="T42" fmla="*/ 506 w 721"/>
                  <a:gd name="T43" fmla="*/ 481 h 657"/>
                  <a:gd name="T44" fmla="*/ 503 w 721"/>
                  <a:gd name="T45" fmla="*/ 455 h 657"/>
                  <a:gd name="T46" fmla="*/ 529 w 721"/>
                  <a:gd name="T47" fmla="*/ 451 h 657"/>
                  <a:gd name="T48" fmla="*/ 596 w 721"/>
                  <a:gd name="T49" fmla="*/ 504 h 657"/>
                  <a:gd name="T50" fmla="*/ 598 w 721"/>
                  <a:gd name="T51" fmla="*/ 505 h 657"/>
                  <a:gd name="T52" fmla="*/ 620 w 721"/>
                  <a:gd name="T53" fmla="*/ 467 h 657"/>
                  <a:gd name="T54" fmla="*/ 549 w 721"/>
                  <a:gd name="T55" fmla="*/ 414 h 657"/>
                  <a:gd name="T56" fmla="*/ 546 w 721"/>
                  <a:gd name="T57" fmla="*/ 388 h 657"/>
                  <a:gd name="T58" fmla="*/ 572 w 721"/>
                  <a:gd name="T59" fmla="*/ 384 h 657"/>
                  <a:gd name="T60" fmla="*/ 642 w 721"/>
                  <a:gd name="T61" fmla="*/ 437 h 657"/>
                  <a:gd name="T62" fmla="*/ 663 w 721"/>
                  <a:gd name="T63" fmla="*/ 429 h 657"/>
                  <a:gd name="T64" fmla="*/ 659 w 721"/>
                  <a:gd name="T65" fmla="*/ 394 h 657"/>
                  <a:gd name="T66" fmla="*/ 645 w 721"/>
                  <a:gd name="T67" fmla="*/ 379 h 657"/>
                  <a:gd name="T68" fmla="*/ 457 w 721"/>
                  <a:gd name="T69" fmla="*/ 209 h 657"/>
                  <a:gd name="T70" fmla="*/ 462 w 721"/>
                  <a:gd name="T71" fmla="*/ 198 h 657"/>
                  <a:gd name="T72" fmla="*/ 496 w 721"/>
                  <a:gd name="T73" fmla="*/ 196 h 657"/>
                  <a:gd name="T74" fmla="*/ 499 w 721"/>
                  <a:gd name="T75" fmla="*/ 196 h 657"/>
                  <a:gd name="T76" fmla="*/ 86 w 721"/>
                  <a:gd name="T77" fmla="*/ 355 h 657"/>
                  <a:gd name="T78" fmla="*/ 59 w 721"/>
                  <a:gd name="T79" fmla="*/ 262 h 657"/>
                  <a:gd name="T80" fmla="*/ 35 w 721"/>
                  <a:gd name="T81" fmla="*/ 239 h 657"/>
                  <a:gd name="T82" fmla="*/ 0 w 721"/>
                  <a:gd name="T83" fmla="*/ 176 h 657"/>
                  <a:gd name="T84" fmla="*/ 16 w 721"/>
                  <a:gd name="T85" fmla="*/ 135 h 657"/>
                  <a:gd name="T86" fmla="*/ 116 w 721"/>
                  <a:gd name="T87" fmla="*/ 27 h 657"/>
                  <a:gd name="T88" fmla="*/ 199 w 721"/>
                  <a:gd name="T89" fmla="*/ 20 h 657"/>
                  <a:gd name="T90" fmla="*/ 242 w 721"/>
                  <a:gd name="T91" fmla="*/ 46 h 657"/>
                  <a:gd name="T92" fmla="*/ 254 w 721"/>
                  <a:gd name="T93" fmla="*/ 50 h 657"/>
                  <a:gd name="T94" fmla="*/ 350 w 721"/>
                  <a:gd name="T95" fmla="*/ 33 h 657"/>
                  <a:gd name="T96" fmla="*/ 284 w 721"/>
                  <a:gd name="T97" fmla="*/ 82 h 657"/>
                  <a:gd name="T98" fmla="*/ 260 w 721"/>
                  <a:gd name="T99" fmla="*/ 87 h 657"/>
                  <a:gd name="T100" fmla="*/ 195 w 721"/>
                  <a:gd name="T101" fmla="*/ 64 h 657"/>
                  <a:gd name="T102" fmla="*/ 176 w 721"/>
                  <a:gd name="T103" fmla="*/ 50 h 657"/>
                  <a:gd name="T104" fmla="*/ 144 w 721"/>
                  <a:gd name="T105" fmla="*/ 53 h 657"/>
                  <a:gd name="T106" fmla="*/ 44 w 721"/>
                  <a:gd name="T107" fmla="*/ 161 h 657"/>
                  <a:gd name="T108" fmla="*/ 44 w 721"/>
                  <a:gd name="T109" fmla="*/ 193 h 657"/>
                  <a:gd name="T110" fmla="*/ 69 w 721"/>
                  <a:gd name="T111" fmla="*/ 220 h 657"/>
                  <a:gd name="T112" fmla="*/ 97 w 721"/>
                  <a:gd name="T113" fmla="*/ 257 h 657"/>
                  <a:gd name="T114" fmla="*/ 115 w 721"/>
                  <a:gd name="T115" fmla="*/ 330 h 657"/>
                  <a:gd name="T116" fmla="*/ 86 w 721"/>
                  <a:gd name="T117" fmla="*/ 355 h 6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721" h="657">
                    <a:moveTo>
                      <a:pt x="499" y="196"/>
                    </a:moveTo>
                    <a:cubicBezTo>
                      <a:pt x="545" y="237"/>
                      <a:pt x="592" y="279"/>
                      <a:pt x="637" y="322"/>
                    </a:cubicBezTo>
                    <a:cubicBezTo>
                      <a:pt x="640" y="325"/>
                      <a:pt x="643" y="327"/>
                      <a:pt x="646" y="329"/>
                    </a:cubicBezTo>
                    <a:cubicBezTo>
                      <a:pt x="672" y="353"/>
                      <a:pt x="672" y="353"/>
                      <a:pt x="672" y="353"/>
                    </a:cubicBezTo>
                    <a:cubicBezTo>
                      <a:pt x="686" y="367"/>
                      <a:pt x="686" y="367"/>
                      <a:pt x="686" y="367"/>
                    </a:cubicBezTo>
                    <a:cubicBezTo>
                      <a:pt x="721" y="403"/>
                      <a:pt x="707" y="456"/>
                      <a:pt x="669" y="472"/>
                    </a:cubicBezTo>
                    <a:cubicBezTo>
                      <a:pt x="685" y="513"/>
                      <a:pt x="652" y="552"/>
                      <a:pt x="611" y="550"/>
                    </a:cubicBezTo>
                    <a:cubicBezTo>
                      <a:pt x="606" y="584"/>
                      <a:pt x="574" y="607"/>
                      <a:pt x="539" y="598"/>
                    </a:cubicBezTo>
                    <a:cubicBezTo>
                      <a:pt x="529" y="641"/>
                      <a:pt x="479" y="657"/>
                      <a:pt x="439" y="633"/>
                    </a:cubicBezTo>
                    <a:cubicBezTo>
                      <a:pt x="433" y="629"/>
                      <a:pt x="433" y="629"/>
                      <a:pt x="433" y="629"/>
                    </a:cubicBezTo>
                    <a:cubicBezTo>
                      <a:pt x="441" y="619"/>
                      <a:pt x="446" y="607"/>
                      <a:pt x="449" y="594"/>
                    </a:cubicBezTo>
                    <a:cubicBezTo>
                      <a:pt x="460" y="601"/>
                      <a:pt x="468" y="607"/>
                      <a:pt x="481" y="606"/>
                    </a:cubicBezTo>
                    <a:cubicBezTo>
                      <a:pt x="490" y="605"/>
                      <a:pt x="499" y="600"/>
                      <a:pt x="501" y="591"/>
                    </a:cubicBezTo>
                    <a:cubicBezTo>
                      <a:pt x="502" y="587"/>
                      <a:pt x="502" y="583"/>
                      <a:pt x="501" y="577"/>
                    </a:cubicBezTo>
                    <a:cubicBezTo>
                      <a:pt x="452" y="538"/>
                      <a:pt x="452" y="538"/>
                      <a:pt x="452" y="538"/>
                    </a:cubicBezTo>
                    <a:cubicBezTo>
                      <a:pt x="444" y="531"/>
                      <a:pt x="442" y="519"/>
                      <a:pt x="449" y="511"/>
                    </a:cubicBezTo>
                    <a:cubicBezTo>
                      <a:pt x="455" y="503"/>
                      <a:pt x="467" y="502"/>
                      <a:pt x="475" y="508"/>
                    </a:cubicBezTo>
                    <a:cubicBezTo>
                      <a:pt x="530" y="551"/>
                      <a:pt x="530" y="551"/>
                      <a:pt x="530" y="551"/>
                    </a:cubicBezTo>
                    <a:cubicBezTo>
                      <a:pt x="543" y="562"/>
                      <a:pt x="556" y="566"/>
                      <a:pt x="567" y="557"/>
                    </a:cubicBezTo>
                    <a:cubicBezTo>
                      <a:pt x="569" y="555"/>
                      <a:pt x="571" y="552"/>
                      <a:pt x="572" y="549"/>
                    </a:cubicBezTo>
                    <a:cubicBezTo>
                      <a:pt x="574" y="544"/>
                      <a:pt x="576" y="536"/>
                      <a:pt x="570" y="532"/>
                    </a:cubicBezTo>
                    <a:cubicBezTo>
                      <a:pt x="506" y="481"/>
                      <a:pt x="506" y="481"/>
                      <a:pt x="506" y="481"/>
                    </a:cubicBezTo>
                    <a:cubicBezTo>
                      <a:pt x="498" y="475"/>
                      <a:pt x="496" y="463"/>
                      <a:pt x="503" y="455"/>
                    </a:cubicBezTo>
                    <a:cubicBezTo>
                      <a:pt x="509" y="446"/>
                      <a:pt x="521" y="445"/>
                      <a:pt x="529" y="451"/>
                    </a:cubicBezTo>
                    <a:cubicBezTo>
                      <a:pt x="596" y="504"/>
                      <a:pt x="596" y="504"/>
                      <a:pt x="596" y="504"/>
                    </a:cubicBezTo>
                    <a:cubicBezTo>
                      <a:pt x="597" y="504"/>
                      <a:pt x="597" y="505"/>
                      <a:pt x="598" y="505"/>
                    </a:cubicBezTo>
                    <a:cubicBezTo>
                      <a:pt x="620" y="525"/>
                      <a:pt x="656" y="496"/>
                      <a:pt x="620" y="467"/>
                    </a:cubicBezTo>
                    <a:cubicBezTo>
                      <a:pt x="549" y="414"/>
                      <a:pt x="549" y="414"/>
                      <a:pt x="549" y="414"/>
                    </a:cubicBezTo>
                    <a:cubicBezTo>
                      <a:pt x="541" y="408"/>
                      <a:pt x="539" y="396"/>
                      <a:pt x="546" y="388"/>
                    </a:cubicBezTo>
                    <a:cubicBezTo>
                      <a:pt x="552" y="379"/>
                      <a:pt x="564" y="378"/>
                      <a:pt x="572" y="384"/>
                    </a:cubicBezTo>
                    <a:cubicBezTo>
                      <a:pt x="642" y="437"/>
                      <a:pt x="642" y="437"/>
                      <a:pt x="642" y="437"/>
                    </a:cubicBezTo>
                    <a:cubicBezTo>
                      <a:pt x="649" y="441"/>
                      <a:pt x="659" y="436"/>
                      <a:pt x="663" y="429"/>
                    </a:cubicBezTo>
                    <a:cubicBezTo>
                      <a:pt x="671" y="419"/>
                      <a:pt x="670" y="405"/>
                      <a:pt x="659" y="394"/>
                    </a:cubicBezTo>
                    <a:cubicBezTo>
                      <a:pt x="645" y="379"/>
                      <a:pt x="645" y="379"/>
                      <a:pt x="645" y="379"/>
                    </a:cubicBezTo>
                    <a:cubicBezTo>
                      <a:pt x="457" y="209"/>
                      <a:pt x="457" y="209"/>
                      <a:pt x="457" y="209"/>
                    </a:cubicBezTo>
                    <a:cubicBezTo>
                      <a:pt x="453" y="205"/>
                      <a:pt x="456" y="198"/>
                      <a:pt x="462" y="198"/>
                    </a:cubicBezTo>
                    <a:cubicBezTo>
                      <a:pt x="473" y="198"/>
                      <a:pt x="485" y="198"/>
                      <a:pt x="496" y="196"/>
                    </a:cubicBezTo>
                    <a:cubicBezTo>
                      <a:pt x="497" y="196"/>
                      <a:pt x="498" y="196"/>
                      <a:pt x="499" y="196"/>
                    </a:cubicBezTo>
                    <a:close/>
                    <a:moveTo>
                      <a:pt x="86" y="355"/>
                    </a:moveTo>
                    <a:cubicBezTo>
                      <a:pt x="66" y="330"/>
                      <a:pt x="64" y="295"/>
                      <a:pt x="59" y="262"/>
                    </a:cubicBezTo>
                    <a:cubicBezTo>
                      <a:pt x="35" y="239"/>
                      <a:pt x="35" y="239"/>
                      <a:pt x="35" y="239"/>
                    </a:cubicBezTo>
                    <a:cubicBezTo>
                      <a:pt x="17" y="219"/>
                      <a:pt x="0" y="205"/>
                      <a:pt x="0" y="176"/>
                    </a:cubicBezTo>
                    <a:cubicBezTo>
                      <a:pt x="0" y="161"/>
                      <a:pt x="6" y="147"/>
                      <a:pt x="16" y="135"/>
                    </a:cubicBezTo>
                    <a:cubicBezTo>
                      <a:pt x="116" y="27"/>
                      <a:pt x="116" y="27"/>
                      <a:pt x="116" y="27"/>
                    </a:cubicBezTo>
                    <a:cubicBezTo>
                      <a:pt x="138" y="3"/>
                      <a:pt x="174" y="0"/>
                      <a:pt x="199" y="20"/>
                    </a:cubicBezTo>
                    <a:cubicBezTo>
                      <a:pt x="215" y="31"/>
                      <a:pt x="221" y="38"/>
                      <a:pt x="242" y="46"/>
                    </a:cubicBezTo>
                    <a:cubicBezTo>
                      <a:pt x="248" y="48"/>
                      <a:pt x="253" y="50"/>
                      <a:pt x="254" y="50"/>
                    </a:cubicBezTo>
                    <a:cubicBezTo>
                      <a:pt x="284" y="46"/>
                      <a:pt x="316" y="32"/>
                      <a:pt x="350" y="33"/>
                    </a:cubicBezTo>
                    <a:cubicBezTo>
                      <a:pt x="337" y="42"/>
                      <a:pt x="286" y="82"/>
                      <a:pt x="284" y="82"/>
                    </a:cubicBezTo>
                    <a:cubicBezTo>
                      <a:pt x="276" y="84"/>
                      <a:pt x="268" y="86"/>
                      <a:pt x="260" y="87"/>
                    </a:cubicBezTo>
                    <a:cubicBezTo>
                      <a:pt x="241" y="90"/>
                      <a:pt x="208" y="74"/>
                      <a:pt x="195" y="64"/>
                    </a:cubicBezTo>
                    <a:cubicBezTo>
                      <a:pt x="176" y="50"/>
                      <a:pt x="176" y="50"/>
                      <a:pt x="176" y="50"/>
                    </a:cubicBezTo>
                    <a:cubicBezTo>
                      <a:pt x="166" y="42"/>
                      <a:pt x="152" y="44"/>
                      <a:pt x="144" y="53"/>
                    </a:cubicBezTo>
                    <a:cubicBezTo>
                      <a:pt x="44" y="161"/>
                      <a:pt x="44" y="161"/>
                      <a:pt x="44" y="161"/>
                    </a:cubicBezTo>
                    <a:cubicBezTo>
                      <a:pt x="36" y="170"/>
                      <a:pt x="36" y="184"/>
                      <a:pt x="44" y="193"/>
                    </a:cubicBezTo>
                    <a:cubicBezTo>
                      <a:pt x="53" y="203"/>
                      <a:pt x="59" y="210"/>
                      <a:pt x="69" y="220"/>
                    </a:cubicBezTo>
                    <a:cubicBezTo>
                      <a:pt x="80" y="230"/>
                      <a:pt x="95" y="244"/>
                      <a:pt x="97" y="257"/>
                    </a:cubicBezTo>
                    <a:cubicBezTo>
                      <a:pt x="100" y="280"/>
                      <a:pt x="102" y="313"/>
                      <a:pt x="115" y="330"/>
                    </a:cubicBezTo>
                    <a:cubicBezTo>
                      <a:pt x="102" y="337"/>
                      <a:pt x="95" y="344"/>
                      <a:pt x="86" y="35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9" tIns="34295" rIns="68589" bIns="34295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" name="Freeform 17"/>
              <p:cNvSpPr>
                <a:spLocks noEditPoints="1"/>
              </p:cNvSpPr>
              <p:nvPr/>
            </p:nvSpPr>
            <p:spPr bwMode="auto">
              <a:xfrm>
                <a:off x="5986776" y="2830391"/>
                <a:ext cx="446637" cy="413496"/>
              </a:xfrm>
              <a:custGeom>
                <a:avLst/>
                <a:gdLst>
                  <a:gd name="T0" fmla="*/ 319 w 689"/>
                  <a:gd name="T1" fmla="*/ 543 h 638"/>
                  <a:gd name="T2" fmla="*/ 262 w 689"/>
                  <a:gd name="T3" fmla="*/ 538 h 638"/>
                  <a:gd name="T4" fmla="*/ 258 w 689"/>
                  <a:gd name="T5" fmla="*/ 538 h 638"/>
                  <a:gd name="T6" fmla="*/ 257 w 689"/>
                  <a:gd name="T7" fmla="*/ 535 h 638"/>
                  <a:gd name="T8" fmla="*/ 241 w 689"/>
                  <a:gd name="T9" fmla="*/ 489 h 638"/>
                  <a:gd name="T10" fmla="*/ 241 w 689"/>
                  <a:gd name="T11" fmla="*/ 489 h 638"/>
                  <a:gd name="T12" fmla="*/ 185 w 689"/>
                  <a:gd name="T13" fmla="*/ 484 h 638"/>
                  <a:gd name="T14" fmla="*/ 181 w 689"/>
                  <a:gd name="T15" fmla="*/ 484 h 638"/>
                  <a:gd name="T16" fmla="*/ 180 w 689"/>
                  <a:gd name="T17" fmla="*/ 481 h 638"/>
                  <a:gd name="T18" fmla="*/ 164 w 689"/>
                  <a:gd name="T19" fmla="*/ 435 h 638"/>
                  <a:gd name="T20" fmla="*/ 164 w 689"/>
                  <a:gd name="T21" fmla="*/ 435 h 638"/>
                  <a:gd name="T22" fmla="*/ 117 w 689"/>
                  <a:gd name="T23" fmla="*/ 425 h 638"/>
                  <a:gd name="T24" fmla="*/ 113 w 689"/>
                  <a:gd name="T25" fmla="*/ 425 h 638"/>
                  <a:gd name="T26" fmla="*/ 113 w 689"/>
                  <a:gd name="T27" fmla="*/ 421 h 638"/>
                  <a:gd name="T28" fmla="*/ 100 w 689"/>
                  <a:gd name="T29" fmla="*/ 365 h 638"/>
                  <a:gd name="T30" fmla="*/ 100 w 689"/>
                  <a:gd name="T31" fmla="*/ 365 h 638"/>
                  <a:gd name="T32" fmla="*/ 32 w 689"/>
                  <a:gd name="T33" fmla="*/ 370 h 638"/>
                  <a:gd name="T34" fmla="*/ 18 w 689"/>
                  <a:gd name="T35" fmla="*/ 386 h 638"/>
                  <a:gd name="T36" fmla="*/ 23 w 689"/>
                  <a:gd name="T37" fmla="*/ 455 h 638"/>
                  <a:gd name="T38" fmla="*/ 23 w 689"/>
                  <a:gd name="T39" fmla="*/ 455 h 638"/>
                  <a:gd name="T40" fmla="*/ 66 w 689"/>
                  <a:gd name="T41" fmla="*/ 465 h 638"/>
                  <a:gd name="T42" fmla="*/ 70 w 689"/>
                  <a:gd name="T43" fmla="*/ 466 h 638"/>
                  <a:gd name="T44" fmla="*/ 69 w 689"/>
                  <a:gd name="T45" fmla="*/ 470 h 638"/>
                  <a:gd name="T46" fmla="*/ 76 w 689"/>
                  <a:gd name="T47" fmla="*/ 536 h 638"/>
                  <a:gd name="T48" fmla="*/ 76 w 689"/>
                  <a:gd name="T49" fmla="*/ 536 h 638"/>
                  <a:gd name="T50" fmla="*/ 142 w 689"/>
                  <a:gd name="T51" fmla="*/ 534 h 638"/>
                  <a:gd name="T52" fmla="*/ 145 w 689"/>
                  <a:gd name="T53" fmla="*/ 534 h 638"/>
                  <a:gd name="T54" fmla="*/ 147 w 689"/>
                  <a:gd name="T55" fmla="*/ 537 h 638"/>
                  <a:gd name="T56" fmla="*/ 164 w 689"/>
                  <a:gd name="T57" fmla="*/ 578 h 638"/>
                  <a:gd name="T58" fmla="*/ 164 w 689"/>
                  <a:gd name="T59" fmla="*/ 578 h 638"/>
                  <a:gd name="T60" fmla="*/ 230 w 689"/>
                  <a:gd name="T61" fmla="*/ 576 h 638"/>
                  <a:gd name="T62" fmla="*/ 233 w 689"/>
                  <a:gd name="T63" fmla="*/ 576 h 638"/>
                  <a:gd name="T64" fmla="*/ 235 w 689"/>
                  <a:gd name="T65" fmla="*/ 579 h 638"/>
                  <a:gd name="T66" fmla="*/ 252 w 689"/>
                  <a:gd name="T67" fmla="*/ 621 h 638"/>
                  <a:gd name="T68" fmla="*/ 320 w 689"/>
                  <a:gd name="T69" fmla="*/ 615 h 638"/>
                  <a:gd name="T70" fmla="*/ 324 w 689"/>
                  <a:gd name="T71" fmla="*/ 611 h 638"/>
                  <a:gd name="T72" fmla="*/ 319 w 689"/>
                  <a:gd name="T73" fmla="*/ 543 h 638"/>
                  <a:gd name="T74" fmla="*/ 449 w 689"/>
                  <a:gd name="T75" fmla="*/ 177 h 638"/>
                  <a:gd name="T76" fmla="*/ 576 w 689"/>
                  <a:gd name="T77" fmla="*/ 299 h 638"/>
                  <a:gd name="T78" fmla="*/ 597 w 689"/>
                  <a:gd name="T79" fmla="*/ 306 h 638"/>
                  <a:gd name="T80" fmla="*/ 616 w 689"/>
                  <a:gd name="T81" fmla="*/ 293 h 638"/>
                  <a:gd name="T82" fmla="*/ 636 w 689"/>
                  <a:gd name="T83" fmla="*/ 234 h 638"/>
                  <a:gd name="T84" fmla="*/ 649 w 689"/>
                  <a:gd name="T85" fmla="*/ 209 h 638"/>
                  <a:gd name="T86" fmla="*/ 671 w 689"/>
                  <a:gd name="T87" fmla="*/ 186 h 638"/>
                  <a:gd name="T88" fmla="*/ 672 w 689"/>
                  <a:gd name="T89" fmla="*/ 121 h 638"/>
                  <a:gd name="T90" fmla="*/ 580 w 689"/>
                  <a:gd name="T91" fmla="*/ 21 h 638"/>
                  <a:gd name="T92" fmla="*/ 515 w 689"/>
                  <a:gd name="T93" fmla="*/ 16 h 638"/>
                  <a:gd name="T94" fmla="*/ 493 w 689"/>
                  <a:gd name="T95" fmla="*/ 34 h 638"/>
                  <a:gd name="T96" fmla="*/ 457 w 689"/>
                  <a:gd name="T97" fmla="*/ 44 h 638"/>
                  <a:gd name="T98" fmla="*/ 390 w 689"/>
                  <a:gd name="T99" fmla="*/ 36 h 638"/>
                  <a:gd name="T100" fmla="*/ 274 w 689"/>
                  <a:gd name="T101" fmla="*/ 67 h 638"/>
                  <a:gd name="T102" fmla="*/ 139 w 689"/>
                  <a:gd name="T103" fmla="*/ 171 h 638"/>
                  <a:gd name="T104" fmla="*/ 203 w 689"/>
                  <a:gd name="T105" fmla="*/ 222 h 638"/>
                  <a:gd name="T106" fmla="*/ 301 w 689"/>
                  <a:gd name="T107" fmla="*/ 161 h 638"/>
                  <a:gd name="T108" fmla="*/ 346 w 689"/>
                  <a:gd name="T109" fmla="*/ 158 h 638"/>
                  <a:gd name="T110" fmla="*/ 408 w 689"/>
                  <a:gd name="T111" fmla="*/ 165 h 638"/>
                  <a:gd name="T112" fmla="*/ 449 w 689"/>
                  <a:gd name="T113" fmla="*/ 177 h 6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689" h="638">
                    <a:moveTo>
                      <a:pt x="319" y="543"/>
                    </a:moveTo>
                    <a:cubicBezTo>
                      <a:pt x="302" y="529"/>
                      <a:pt x="279" y="528"/>
                      <a:pt x="262" y="538"/>
                    </a:cubicBezTo>
                    <a:cubicBezTo>
                      <a:pt x="261" y="539"/>
                      <a:pt x="259" y="539"/>
                      <a:pt x="258" y="538"/>
                    </a:cubicBezTo>
                    <a:cubicBezTo>
                      <a:pt x="257" y="537"/>
                      <a:pt x="257" y="536"/>
                      <a:pt x="257" y="535"/>
                    </a:cubicBezTo>
                    <a:cubicBezTo>
                      <a:pt x="260" y="518"/>
                      <a:pt x="255" y="500"/>
                      <a:pt x="241" y="489"/>
                    </a:cubicBezTo>
                    <a:cubicBezTo>
                      <a:pt x="241" y="489"/>
                      <a:pt x="241" y="489"/>
                      <a:pt x="241" y="489"/>
                    </a:cubicBezTo>
                    <a:cubicBezTo>
                      <a:pt x="225" y="475"/>
                      <a:pt x="202" y="473"/>
                      <a:pt x="185" y="484"/>
                    </a:cubicBezTo>
                    <a:cubicBezTo>
                      <a:pt x="183" y="485"/>
                      <a:pt x="182" y="484"/>
                      <a:pt x="181" y="484"/>
                    </a:cubicBezTo>
                    <a:cubicBezTo>
                      <a:pt x="180" y="483"/>
                      <a:pt x="180" y="482"/>
                      <a:pt x="180" y="481"/>
                    </a:cubicBezTo>
                    <a:cubicBezTo>
                      <a:pt x="183" y="464"/>
                      <a:pt x="177" y="446"/>
                      <a:pt x="164" y="435"/>
                    </a:cubicBezTo>
                    <a:cubicBezTo>
                      <a:pt x="164" y="435"/>
                      <a:pt x="164" y="435"/>
                      <a:pt x="164" y="435"/>
                    </a:cubicBezTo>
                    <a:cubicBezTo>
                      <a:pt x="150" y="423"/>
                      <a:pt x="132" y="420"/>
                      <a:pt x="117" y="425"/>
                    </a:cubicBezTo>
                    <a:cubicBezTo>
                      <a:pt x="115" y="426"/>
                      <a:pt x="114" y="425"/>
                      <a:pt x="113" y="425"/>
                    </a:cubicBezTo>
                    <a:cubicBezTo>
                      <a:pt x="112" y="424"/>
                      <a:pt x="112" y="422"/>
                      <a:pt x="113" y="421"/>
                    </a:cubicBezTo>
                    <a:cubicBezTo>
                      <a:pt x="121" y="402"/>
                      <a:pt x="116" y="379"/>
                      <a:pt x="100" y="365"/>
                    </a:cubicBezTo>
                    <a:cubicBezTo>
                      <a:pt x="100" y="365"/>
                      <a:pt x="100" y="365"/>
                      <a:pt x="100" y="365"/>
                    </a:cubicBezTo>
                    <a:cubicBezTo>
                      <a:pt x="80" y="347"/>
                      <a:pt x="49" y="350"/>
                      <a:pt x="32" y="370"/>
                    </a:cubicBezTo>
                    <a:cubicBezTo>
                      <a:pt x="18" y="386"/>
                      <a:pt x="18" y="386"/>
                      <a:pt x="18" y="386"/>
                    </a:cubicBezTo>
                    <a:cubicBezTo>
                      <a:pt x="0" y="406"/>
                      <a:pt x="2" y="437"/>
                      <a:pt x="23" y="455"/>
                    </a:cubicBezTo>
                    <a:cubicBezTo>
                      <a:pt x="23" y="455"/>
                      <a:pt x="23" y="455"/>
                      <a:pt x="23" y="455"/>
                    </a:cubicBezTo>
                    <a:cubicBezTo>
                      <a:pt x="35" y="465"/>
                      <a:pt x="51" y="469"/>
                      <a:pt x="66" y="465"/>
                    </a:cubicBezTo>
                    <a:cubicBezTo>
                      <a:pt x="68" y="465"/>
                      <a:pt x="69" y="465"/>
                      <a:pt x="70" y="466"/>
                    </a:cubicBezTo>
                    <a:cubicBezTo>
                      <a:pt x="70" y="467"/>
                      <a:pt x="70" y="469"/>
                      <a:pt x="69" y="470"/>
                    </a:cubicBezTo>
                    <a:cubicBezTo>
                      <a:pt x="54" y="490"/>
                      <a:pt x="57" y="519"/>
                      <a:pt x="76" y="536"/>
                    </a:cubicBezTo>
                    <a:cubicBezTo>
                      <a:pt x="76" y="536"/>
                      <a:pt x="76" y="536"/>
                      <a:pt x="76" y="536"/>
                    </a:cubicBezTo>
                    <a:cubicBezTo>
                      <a:pt x="95" y="553"/>
                      <a:pt x="124" y="552"/>
                      <a:pt x="142" y="534"/>
                    </a:cubicBezTo>
                    <a:cubicBezTo>
                      <a:pt x="143" y="533"/>
                      <a:pt x="144" y="533"/>
                      <a:pt x="145" y="534"/>
                    </a:cubicBezTo>
                    <a:cubicBezTo>
                      <a:pt x="147" y="534"/>
                      <a:pt x="147" y="535"/>
                      <a:pt x="147" y="537"/>
                    </a:cubicBezTo>
                    <a:cubicBezTo>
                      <a:pt x="146" y="552"/>
                      <a:pt x="151" y="568"/>
                      <a:pt x="164" y="578"/>
                    </a:cubicBezTo>
                    <a:cubicBezTo>
                      <a:pt x="164" y="578"/>
                      <a:pt x="164" y="578"/>
                      <a:pt x="164" y="578"/>
                    </a:cubicBezTo>
                    <a:cubicBezTo>
                      <a:pt x="183" y="595"/>
                      <a:pt x="212" y="594"/>
                      <a:pt x="230" y="576"/>
                    </a:cubicBezTo>
                    <a:cubicBezTo>
                      <a:pt x="231" y="575"/>
                      <a:pt x="232" y="575"/>
                      <a:pt x="233" y="576"/>
                    </a:cubicBezTo>
                    <a:cubicBezTo>
                      <a:pt x="234" y="576"/>
                      <a:pt x="235" y="577"/>
                      <a:pt x="235" y="579"/>
                    </a:cubicBezTo>
                    <a:cubicBezTo>
                      <a:pt x="233" y="594"/>
                      <a:pt x="239" y="610"/>
                      <a:pt x="252" y="621"/>
                    </a:cubicBezTo>
                    <a:cubicBezTo>
                      <a:pt x="272" y="638"/>
                      <a:pt x="303" y="636"/>
                      <a:pt x="320" y="615"/>
                    </a:cubicBezTo>
                    <a:cubicBezTo>
                      <a:pt x="324" y="611"/>
                      <a:pt x="324" y="611"/>
                      <a:pt x="324" y="611"/>
                    </a:cubicBezTo>
                    <a:cubicBezTo>
                      <a:pt x="341" y="591"/>
                      <a:pt x="339" y="560"/>
                      <a:pt x="319" y="543"/>
                    </a:cubicBezTo>
                    <a:close/>
                    <a:moveTo>
                      <a:pt x="449" y="177"/>
                    </a:moveTo>
                    <a:cubicBezTo>
                      <a:pt x="489" y="216"/>
                      <a:pt x="535" y="260"/>
                      <a:pt x="576" y="299"/>
                    </a:cubicBezTo>
                    <a:cubicBezTo>
                      <a:pt x="582" y="305"/>
                      <a:pt x="589" y="307"/>
                      <a:pt x="597" y="306"/>
                    </a:cubicBezTo>
                    <a:cubicBezTo>
                      <a:pt x="605" y="305"/>
                      <a:pt x="612" y="300"/>
                      <a:pt x="616" y="293"/>
                    </a:cubicBezTo>
                    <a:cubicBezTo>
                      <a:pt x="626" y="275"/>
                      <a:pt x="632" y="256"/>
                      <a:pt x="636" y="234"/>
                    </a:cubicBezTo>
                    <a:cubicBezTo>
                      <a:pt x="638" y="224"/>
                      <a:pt x="642" y="216"/>
                      <a:pt x="649" y="209"/>
                    </a:cubicBezTo>
                    <a:cubicBezTo>
                      <a:pt x="671" y="186"/>
                      <a:pt x="671" y="186"/>
                      <a:pt x="671" y="186"/>
                    </a:cubicBezTo>
                    <a:cubicBezTo>
                      <a:pt x="688" y="168"/>
                      <a:pt x="689" y="139"/>
                      <a:pt x="672" y="121"/>
                    </a:cubicBezTo>
                    <a:cubicBezTo>
                      <a:pt x="580" y="21"/>
                      <a:pt x="580" y="21"/>
                      <a:pt x="580" y="21"/>
                    </a:cubicBezTo>
                    <a:cubicBezTo>
                      <a:pt x="563" y="3"/>
                      <a:pt x="534" y="0"/>
                      <a:pt x="515" y="16"/>
                    </a:cubicBezTo>
                    <a:cubicBezTo>
                      <a:pt x="493" y="34"/>
                      <a:pt x="493" y="34"/>
                      <a:pt x="493" y="34"/>
                    </a:cubicBezTo>
                    <a:cubicBezTo>
                      <a:pt x="483" y="42"/>
                      <a:pt x="471" y="45"/>
                      <a:pt x="457" y="44"/>
                    </a:cubicBezTo>
                    <a:cubicBezTo>
                      <a:pt x="435" y="41"/>
                      <a:pt x="412" y="38"/>
                      <a:pt x="390" y="36"/>
                    </a:cubicBezTo>
                    <a:cubicBezTo>
                      <a:pt x="347" y="30"/>
                      <a:pt x="308" y="41"/>
                      <a:pt x="274" y="67"/>
                    </a:cubicBezTo>
                    <a:cubicBezTo>
                      <a:pt x="229" y="101"/>
                      <a:pt x="184" y="136"/>
                      <a:pt x="139" y="171"/>
                    </a:cubicBezTo>
                    <a:cubicBezTo>
                      <a:pt x="95" y="207"/>
                      <a:pt x="151" y="255"/>
                      <a:pt x="203" y="222"/>
                    </a:cubicBezTo>
                    <a:cubicBezTo>
                      <a:pt x="301" y="161"/>
                      <a:pt x="301" y="161"/>
                      <a:pt x="301" y="161"/>
                    </a:cubicBezTo>
                    <a:cubicBezTo>
                      <a:pt x="315" y="153"/>
                      <a:pt x="331" y="152"/>
                      <a:pt x="346" y="158"/>
                    </a:cubicBezTo>
                    <a:cubicBezTo>
                      <a:pt x="364" y="167"/>
                      <a:pt x="388" y="168"/>
                      <a:pt x="408" y="165"/>
                    </a:cubicBezTo>
                    <a:cubicBezTo>
                      <a:pt x="423" y="162"/>
                      <a:pt x="437" y="166"/>
                      <a:pt x="449" y="17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9" tIns="34295" rIns="68589" bIns="34295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sp>
        <p:nvSpPr>
          <p:cNvPr id="52" name="TextBox 51"/>
          <p:cNvSpPr txBox="1"/>
          <p:nvPr/>
        </p:nvSpPr>
        <p:spPr>
          <a:xfrm>
            <a:off x="228601" y="141515"/>
            <a:ext cx="119633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Фестиваль эффективных управленческих практик в области развития муниципального сегмента региональной системы научно-методического сопровождения педагогических работников и управленческих кадров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81853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"/>
          <p:cNvGrpSpPr/>
          <p:nvPr/>
        </p:nvGrpSpPr>
        <p:grpSpPr>
          <a:xfrm>
            <a:off x="257229" y="1045030"/>
            <a:ext cx="11411531" cy="5279570"/>
            <a:chOff x="344315" y="1500759"/>
            <a:chExt cx="11411531" cy="4061169"/>
          </a:xfrm>
        </p:grpSpPr>
        <p:sp>
          <p:nvSpPr>
            <p:cNvPr id="67" name="Freeform 5"/>
            <p:cNvSpPr>
              <a:spLocks/>
            </p:cNvSpPr>
            <p:nvPr/>
          </p:nvSpPr>
          <p:spPr bwMode="auto">
            <a:xfrm>
              <a:off x="344315" y="1500759"/>
              <a:ext cx="2739317" cy="2715820"/>
            </a:xfrm>
            <a:custGeom>
              <a:avLst/>
              <a:gdLst>
                <a:gd name="T0" fmla="*/ 190 w 197"/>
                <a:gd name="T1" fmla="*/ 97 h 195"/>
                <a:gd name="T2" fmla="*/ 197 w 197"/>
                <a:gd name="T3" fmla="*/ 86 h 195"/>
                <a:gd name="T4" fmla="*/ 193 w 197"/>
                <a:gd name="T5" fmla="*/ 76 h 195"/>
                <a:gd name="T6" fmla="*/ 188 w 197"/>
                <a:gd name="T7" fmla="*/ 59 h 195"/>
                <a:gd name="T8" fmla="*/ 183 w 197"/>
                <a:gd name="T9" fmla="*/ 48 h 195"/>
                <a:gd name="T10" fmla="*/ 167 w 197"/>
                <a:gd name="T11" fmla="*/ 38 h 195"/>
                <a:gd name="T12" fmla="*/ 166 w 197"/>
                <a:gd name="T13" fmla="*/ 25 h 195"/>
                <a:gd name="T14" fmla="*/ 158 w 197"/>
                <a:gd name="T15" fmla="*/ 29 h 195"/>
                <a:gd name="T16" fmla="*/ 147 w 197"/>
                <a:gd name="T17" fmla="*/ 12 h 195"/>
                <a:gd name="T18" fmla="*/ 137 w 197"/>
                <a:gd name="T19" fmla="*/ 9 h 195"/>
                <a:gd name="T20" fmla="*/ 120 w 197"/>
                <a:gd name="T21" fmla="*/ 3 h 195"/>
                <a:gd name="T22" fmla="*/ 110 w 197"/>
                <a:gd name="T23" fmla="*/ 0 h 195"/>
                <a:gd name="T24" fmla="*/ 99 w 197"/>
                <a:gd name="T25" fmla="*/ 7 h 195"/>
                <a:gd name="T26" fmla="*/ 88 w 197"/>
                <a:gd name="T27" fmla="*/ 0 h 195"/>
                <a:gd name="T28" fmla="*/ 77 w 197"/>
                <a:gd name="T29" fmla="*/ 3 h 195"/>
                <a:gd name="T30" fmla="*/ 61 w 197"/>
                <a:gd name="T31" fmla="*/ 9 h 195"/>
                <a:gd name="T32" fmla="*/ 50 w 197"/>
                <a:gd name="T33" fmla="*/ 12 h 195"/>
                <a:gd name="T34" fmla="*/ 40 w 197"/>
                <a:gd name="T35" fmla="*/ 29 h 195"/>
                <a:gd name="T36" fmla="*/ 32 w 197"/>
                <a:gd name="T37" fmla="*/ 25 h 195"/>
                <a:gd name="T38" fmla="*/ 30 w 197"/>
                <a:gd name="T39" fmla="*/ 38 h 195"/>
                <a:gd name="T40" fmla="*/ 15 w 197"/>
                <a:gd name="T41" fmla="*/ 48 h 195"/>
                <a:gd name="T42" fmla="*/ 10 w 197"/>
                <a:gd name="T43" fmla="*/ 59 h 195"/>
                <a:gd name="T44" fmla="*/ 4 w 197"/>
                <a:gd name="T45" fmla="*/ 76 h 195"/>
                <a:gd name="T46" fmla="*/ 0 w 197"/>
                <a:gd name="T47" fmla="*/ 86 h 195"/>
                <a:gd name="T48" fmla="*/ 8 w 197"/>
                <a:gd name="T49" fmla="*/ 97 h 195"/>
                <a:gd name="T50" fmla="*/ 0 w 197"/>
                <a:gd name="T51" fmla="*/ 109 h 195"/>
                <a:gd name="T52" fmla="*/ 4 w 197"/>
                <a:gd name="T53" fmla="*/ 119 h 195"/>
                <a:gd name="T54" fmla="*/ 10 w 197"/>
                <a:gd name="T55" fmla="*/ 136 h 195"/>
                <a:gd name="T56" fmla="*/ 15 w 197"/>
                <a:gd name="T57" fmla="*/ 147 h 195"/>
                <a:gd name="T58" fmla="*/ 30 w 197"/>
                <a:gd name="T59" fmla="*/ 157 h 195"/>
                <a:gd name="T60" fmla="*/ 32 w 197"/>
                <a:gd name="T61" fmla="*/ 170 h 195"/>
                <a:gd name="T62" fmla="*/ 40 w 197"/>
                <a:gd name="T63" fmla="*/ 166 h 195"/>
                <a:gd name="T64" fmla="*/ 50 w 197"/>
                <a:gd name="T65" fmla="*/ 183 h 195"/>
                <a:gd name="T66" fmla="*/ 61 w 197"/>
                <a:gd name="T67" fmla="*/ 186 h 195"/>
                <a:gd name="T68" fmla="*/ 77 w 197"/>
                <a:gd name="T69" fmla="*/ 191 h 195"/>
                <a:gd name="T70" fmla="*/ 88 w 197"/>
                <a:gd name="T71" fmla="*/ 195 h 195"/>
                <a:gd name="T72" fmla="*/ 99 w 197"/>
                <a:gd name="T73" fmla="*/ 188 h 195"/>
                <a:gd name="T74" fmla="*/ 110 w 197"/>
                <a:gd name="T75" fmla="*/ 195 h 195"/>
                <a:gd name="T76" fmla="*/ 120 w 197"/>
                <a:gd name="T77" fmla="*/ 191 h 195"/>
                <a:gd name="T78" fmla="*/ 137 w 197"/>
                <a:gd name="T79" fmla="*/ 186 h 195"/>
                <a:gd name="T80" fmla="*/ 147 w 197"/>
                <a:gd name="T81" fmla="*/ 183 h 195"/>
                <a:gd name="T82" fmla="*/ 158 w 197"/>
                <a:gd name="T83" fmla="*/ 166 h 195"/>
                <a:gd name="T84" fmla="*/ 166 w 197"/>
                <a:gd name="T85" fmla="*/ 170 h 195"/>
                <a:gd name="T86" fmla="*/ 167 w 197"/>
                <a:gd name="T87" fmla="*/ 157 h 195"/>
                <a:gd name="T88" fmla="*/ 183 w 197"/>
                <a:gd name="T89" fmla="*/ 147 h 195"/>
                <a:gd name="T90" fmla="*/ 188 w 197"/>
                <a:gd name="T91" fmla="*/ 136 h 195"/>
                <a:gd name="T92" fmla="*/ 193 w 197"/>
                <a:gd name="T93" fmla="*/ 119 h 195"/>
                <a:gd name="T94" fmla="*/ 197 w 197"/>
                <a:gd name="T95" fmla="*/ 109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7" h="195">
                  <a:moveTo>
                    <a:pt x="195" y="106"/>
                  </a:moveTo>
                  <a:cubicBezTo>
                    <a:pt x="189" y="105"/>
                    <a:pt x="189" y="105"/>
                    <a:pt x="189" y="105"/>
                  </a:cubicBezTo>
                  <a:cubicBezTo>
                    <a:pt x="189" y="103"/>
                    <a:pt x="190" y="100"/>
                    <a:pt x="190" y="97"/>
                  </a:cubicBezTo>
                  <a:cubicBezTo>
                    <a:pt x="190" y="95"/>
                    <a:pt x="189" y="92"/>
                    <a:pt x="189" y="90"/>
                  </a:cubicBezTo>
                  <a:cubicBezTo>
                    <a:pt x="195" y="89"/>
                    <a:pt x="195" y="89"/>
                    <a:pt x="195" y="89"/>
                  </a:cubicBezTo>
                  <a:cubicBezTo>
                    <a:pt x="197" y="88"/>
                    <a:pt x="197" y="87"/>
                    <a:pt x="197" y="86"/>
                  </a:cubicBezTo>
                  <a:cubicBezTo>
                    <a:pt x="197" y="83"/>
                    <a:pt x="196" y="80"/>
                    <a:pt x="196" y="78"/>
                  </a:cubicBezTo>
                  <a:cubicBezTo>
                    <a:pt x="196" y="77"/>
                    <a:pt x="195" y="76"/>
                    <a:pt x="194" y="76"/>
                  </a:cubicBezTo>
                  <a:cubicBezTo>
                    <a:pt x="194" y="76"/>
                    <a:pt x="194" y="76"/>
                    <a:pt x="193" y="76"/>
                  </a:cubicBezTo>
                  <a:cubicBezTo>
                    <a:pt x="187" y="77"/>
                    <a:pt x="187" y="77"/>
                    <a:pt x="187" y="77"/>
                  </a:cubicBezTo>
                  <a:cubicBezTo>
                    <a:pt x="186" y="72"/>
                    <a:pt x="184" y="67"/>
                    <a:pt x="182" y="62"/>
                  </a:cubicBezTo>
                  <a:cubicBezTo>
                    <a:pt x="188" y="59"/>
                    <a:pt x="188" y="59"/>
                    <a:pt x="188" y="59"/>
                  </a:cubicBezTo>
                  <a:cubicBezTo>
                    <a:pt x="189" y="59"/>
                    <a:pt x="189" y="57"/>
                    <a:pt x="189" y="56"/>
                  </a:cubicBezTo>
                  <a:cubicBezTo>
                    <a:pt x="188" y="54"/>
                    <a:pt x="186" y="51"/>
                    <a:pt x="185" y="49"/>
                  </a:cubicBezTo>
                  <a:cubicBezTo>
                    <a:pt x="185" y="48"/>
                    <a:pt x="184" y="48"/>
                    <a:pt x="183" y="48"/>
                  </a:cubicBezTo>
                  <a:cubicBezTo>
                    <a:pt x="183" y="48"/>
                    <a:pt x="182" y="48"/>
                    <a:pt x="182" y="48"/>
                  </a:cubicBezTo>
                  <a:cubicBezTo>
                    <a:pt x="176" y="50"/>
                    <a:pt x="176" y="50"/>
                    <a:pt x="176" y="50"/>
                  </a:cubicBezTo>
                  <a:cubicBezTo>
                    <a:pt x="174" y="46"/>
                    <a:pt x="171" y="42"/>
                    <a:pt x="167" y="38"/>
                  </a:cubicBezTo>
                  <a:cubicBezTo>
                    <a:pt x="172" y="34"/>
                    <a:pt x="172" y="34"/>
                    <a:pt x="172" y="34"/>
                  </a:cubicBezTo>
                  <a:cubicBezTo>
                    <a:pt x="172" y="33"/>
                    <a:pt x="172" y="31"/>
                    <a:pt x="172" y="31"/>
                  </a:cubicBezTo>
                  <a:cubicBezTo>
                    <a:pt x="170" y="28"/>
                    <a:pt x="168" y="26"/>
                    <a:pt x="166" y="25"/>
                  </a:cubicBezTo>
                  <a:cubicBezTo>
                    <a:pt x="165" y="24"/>
                    <a:pt x="165" y="24"/>
                    <a:pt x="164" y="24"/>
                  </a:cubicBezTo>
                  <a:cubicBezTo>
                    <a:pt x="163" y="24"/>
                    <a:pt x="163" y="24"/>
                    <a:pt x="162" y="25"/>
                  </a:cubicBezTo>
                  <a:cubicBezTo>
                    <a:pt x="158" y="29"/>
                    <a:pt x="158" y="29"/>
                    <a:pt x="158" y="29"/>
                  </a:cubicBezTo>
                  <a:cubicBezTo>
                    <a:pt x="154" y="26"/>
                    <a:pt x="150" y="23"/>
                    <a:pt x="146" y="20"/>
                  </a:cubicBezTo>
                  <a:cubicBezTo>
                    <a:pt x="148" y="14"/>
                    <a:pt x="148" y="14"/>
                    <a:pt x="148" y="14"/>
                  </a:cubicBezTo>
                  <a:cubicBezTo>
                    <a:pt x="149" y="13"/>
                    <a:pt x="148" y="12"/>
                    <a:pt x="147" y="12"/>
                  </a:cubicBezTo>
                  <a:cubicBezTo>
                    <a:pt x="145" y="10"/>
                    <a:pt x="142" y="9"/>
                    <a:pt x="140" y="8"/>
                  </a:cubicBezTo>
                  <a:cubicBezTo>
                    <a:pt x="139" y="8"/>
                    <a:pt x="139" y="7"/>
                    <a:pt x="139" y="7"/>
                  </a:cubicBezTo>
                  <a:cubicBezTo>
                    <a:pt x="138" y="7"/>
                    <a:pt x="137" y="8"/>
                    <a:pt x="137" y="9"/>
                  </a:cubicBezTo>
                  <a:cubicBezTo>
                    <a:pt x="134" y="14"/>
                    <a:pt x="134" y="14"/>
                    <a:pt x="134" y="14"/>
                  </a:cubicBezTo>
                  <a:cubicBezTo>
                    <a:pt x="129" y="12"/>
                    <a:pt x="124" y="11"/>
                    <a:pt x="119" y="10"/>
                  </a:cubicBezTo>
                  <a:cubicBezTo>
                    <a:pt x="120" y="3"/>
                    <a:pt x="120" y="3"/>
                    <a:pt x="120" y="3"/>
                  </a:cubicBezTo>
                  <a:cubicBezTo>
                    <a:pt x="120" y="2"/>
                    <a:pt x="120" y="1"/>
                    <a:pt x="118" y="1"/>
                  </a:cubicBezTo>
                  <a:cubicBezTo>
                    <a:pt x="116" y="0"/>
                    <a:pt x="113" y="0"/>
                    <a:pt x="110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09" y="0"/>
                    <a:pt x="108" y="0"/>
                    <a:pt x="107" y="1"/>
                  </a:cubicBezTo>
                  <a:cubicBezTo>
                    <a:pt x="106" y="7"/>
                    <a:pt x="106" y="7"/>
                    <a:pt x="106" y="7"/>
                  </a:cubicBezTo>
                  <a:cubicBezTo>
                    <a:pt x="104" y="7"/>
                    <a:pt x="101" y="7"/>
                    <a:pt x="99" y="7"/>
                  </a:cubicBezTo>
                  <a:cubicBezTo>
                    <a:pt x="96" y="7"/>
                    <a:pt x="94" y="7"/>
                    <a:pt x="91" y="7"/>
                  </a:cubicBezTo>
                  <a:cubicBezTo>
                    <a:pt x="90" y="1"/>
                    <a:pt x="90" y="1"/>
                    <a:pt x="90" y="1"/>
                  </a:cubicBezTo>
                  <a:cubicBezTo>
                    <a:pt x="90" y="0"/>
                    <a:pt x="89" y="0"/>
                    <a:pt x="88" y="0"/>
                  </a:cubicBezTo>
                  <a:cubicBezTo>
                    <a:pt x="88" y="0"/>
                    <a:pt x="88" y="0"/>
                    <a:pt x="88" y="0"/>
                  </a:cubicBezTo>
                  <a:cubicBezTo>
                    <a:pt x="85" y="0"/>
                    <a:pt x="82" y="0"/>
                    <a:pt x="79" y="1"/>
                  </a:cubicBezTo>
                  <a:cubicBezTo>
                    <a:pt x="78" y="1"/>
                    <a:pt x="77" y="2"/>
                    <a:pt x="77" y="3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3" y="11"/>
                    <a:pt x="68" y="12"/>
                    <a:pt x="64" y="14"/>
                  </a:cubicBezTo>
                  <a:cubicBezTo>
                    <a:pt x="61" y="9"/>
                    <a:pt x="61" y="9"/>
                    <a:pt x="61" y="9"/>
                  </a:cubicBezTo>
                  <a:cubicBezTo>
                    <a:pt x="60" y="8"/>
                    <a:pt x="60" y="7"/>
                    <a:pt x="59" y="7"/>
                  </a:cubicBezTo>
                  <a:cubicBezTo>
                    <a:pt x="58" y="7"/>
                    <a:pt x="58" y="8"/>
                    <a:pt x="58" y="8"/>
                  </a:cubicBezTo>
                  <a:cubicBezTo>
                    <a:pt x="55" y="9"/>
                    <a:pt x="53" y="10"/>
                    <a:pt x="50" y="12"/>
                  </a:cubicBezTo>
                  <a:cubicBezTo>
                    <a:pt x="49" y="12"/>
                    <a:pt x="49" y="13"/>
                    <a:pt x="49" y="14"/>
                  </a:cubicBezTo>
                  <a:cubicBezTo>
                    <a:pt x="52" y="20"/>
                    <a:pt x="52" y="20"/>
                    <a:pt x="52" y="20"/>
                  </a:cubicBezTo>
                  <a:cubicBezTo>
                    <a:pt x="48" y="23"/>
                    <a:pt x="44" y="26"/>
                    <a:pt x="40" y="29"/>
                  </a:cubicBezTo>
                  <a:cubicBezTo>
                    <a:pt x="35" y="25"/>
                    <a:pt x="35" y="25"/>
                    <a:pt x="35" y="25"/>
                  </a:cubicBezTo>
                  <a:cubicBezTo>
                    <a:pt x="35" y="24"/>
                    <a:pt x="34" y="24"/>
                    <a:pt x="34" y="24"/>
                  </a:cubicBezTo>
                  <a:cubicBezTo>
                    <a:pt x="33" y="24"/>
                    <a:pt x="32" y="24"/>
                    <a:pt x="32" y="25"/>
                  </a:cubicBezTo>
                  <a:cubicBezTo>
                    <a:pt x="30" y="26"/>
                    <a:pt x="28" y="28"/>
                    <a:pt x="26" y="31"/>
                  </a:cubicBezTo>
                  <a:cubicBezTo>
                    <a:pt x="25" y="31"/>
                    <a:pt x="25" y="33"/>
                    <a:pt x="26" y="34"/>
                  </a:cubicBezTo>
                  <a:cubicBezTo>
                    <a:pt x="30" y="38"/>
                    <a:pt x="30" y="38"/>
                    <a:pt x="30" y="38"/>
                  </a:cubicBezTo>
                  <a:cubicBezTo>
                    <a:pt x="27" y="42"/>
                    <a:pt x="24" y="46"/>
                    <a:pt x="21" y="50"/>
                  </a:cubicBezTo>
                  <a:cubicBezTo>
                    <a:pt x="16" y="48"/>
                    <a:pt x="16" y="48"/>
                    <a:pt x="16" y="48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14" y="48"/>
                    <a:pt x="13" y="48"/>
                    <a:pt x="13" y="49"/>
                  </a:cubicBezTo>
                  <a:cubicBezTo>
                    <a:pt x="11" y="51"/>
                    <a:pt x="10" y="54"/>
                    <a:pt x="9" y="56"/>
                  </a:cubicBezTo>
                  <a:cubicBezTo>
                    <a:pt x="8" y="57"/>
                    <a:pt x="9" y="59"/>
                    <a:pt x="10" y="59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13" y="67"/>
                    <a:pt x="12" y="72"/>
                    <a:pt x="10" y="77"/>
                  </a:cubicBezTo>
                  <a:cubicBezTo>
                    <a:pt x="4" y="76"/>
                    <a:pt x="4" y="76"/>
                    <a:pt x="4" y="76"/>
                  </a:cubicBezTo>
                  <a:cubicBezTo>
                    <a:pt x="4" y="76"/>
                    <a:pt x="4" y="76"/>
                    <a:pt x="4" y="76"/>
                  </a:cubicBezTo>
                  <a:cubicBezTo>
                    <a:pt x="3" y="76"/>
                    <a:pt x="2" y="77"/>
                    <a:pt x="2" y="78"/>
                  </a:cubicBezTo>
                  <a:cubicBezTo>
                    <a:pt x="1" y="80"/>
                    <a:pt x="1" y="83"/>
                    <a:pt x="0" y="86"/>
                  </a:cubicBezTo>
                  <a:cubicBezTo>
                    <a:pt x="0" y="87"/>
                    <a:pt x="1" y="88"/>
                    <a:pt x="2" y="89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2"/>
                    <a:pt x="8" y="95"/>
                    <a:pt x="8" y="97"/>
                  </a:cubicBezTo>
                  <a:cubicBezTo>
                    <a:pt x="8" y="100"/>
                    <a:pt x="8" y="103"/>
                    <a:pt x="8" y="105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1" y="106"/>
                    <a:pt x="0" y="107"/>
                    <a:pt x="0" y="109"/>
                  </a:cubicBezTo>
                  <a:cubicBezTo>
                    <a:pt x="1" y="112"/>
                    <a:pt x="1" y="114"/>
                    <a:pt x="2" y="117"/>
                  </a:cubicBezTo>
                  <a:cubicBezTo>
                    <a:pt x="2" y="118"/>
                    <a:pt x="3" y="119"/>
                    <a:pt x="4" y="119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10" y="118"/>
                    <a:pt x="10" y="118"/>
                    <a:pt x="10" y="118"/>
                  </a:cubicBezTo>
                  <a:cubicBezTo>
                    <a:pt x="12" y="123"/>
                    <a:pt x="13" y="128"/>
                    <a:pt x="15" y="133"/>
                  </a:cubicBezTo>
                  <a:cubicBezTo>
                    <a:pt x="10" y="136"/>
                    <a:pt x="10" y="136"/>
                    <a:pt x="10" y="136"/>
                  </a:cubicBezTo>
                  <a:cubicBezTo>
                    <a:pt x="9" y="136"/>
                    <a:pt x="8" y="137"/>
                    <a:pt x="9" y="139"/>
                  </a:cubicBezTo>
                  <a:cubicBezTo>
                    <a:pt x="10" y="141"/>
                    <a:pt x="11" y="144"/>
                    <a:pt x="13" y="146"/>
                  </a:cubicBezTo>
                  <a:cubicBezTo>
                    <a:pt x="13" y="147"/>
                    <a:pt x="14" y="147"/>
                    <a:pt x="15" y="147"/>
                  </a:cubicBezTo>
                  <a:cubicBezTo>
                    <a:pt x="15" y="147"/>
                    <a:pt x="15" y="147"/>
                    <a:pt x="16" y="147"/>
                  </a:cubicBezTo>
                  <a:cubicBezTo>
                    <a:pt x="21" y="144"/>
                    <a:pt x="21" y="144"/>
                    <a:pt x="21" y="144"/>
                  </a:cubicBezTo>
                  <a:cubicBezTo>
                    <a:pt x="24" y="149"/>
                    <a:pt x="27" y="153"/>
                    <a:pt x="30" y="157"/>
                  </a:cubicBezTo>
                  <a:cubicBezTo>
                    <a:pt x="26" y="161"/>
                    <a:pt x="26" y="161"/>
                    <a:pt x="26" y="161"/>
                  </a:cubicBezTo>
                  <a:cubicBezTo>
                    <a:pt x="25" y="162"/>
                    <a:pt x="25" y="163"/>
                    <a:pt x="26" y="164"/>
                  </a:cubicBezTo>
                  <a:cubicBezTo>
                    <a:pt x="28" y="166"/>
                    <a:pt x="30" y="168"/>
                    <a:pt x="32" y="170"/>
                  </a:cubicBezTo>
                  <a:cubicBezTo>
                    <a:pt x="32" y="171"/>
                    <a:pt x="33" y="171"/>
                    <a:pt x="34" y="171"/>
                  </a:cubicBezTo>
                  <a:cubicBezTo>
                    <a:pt x="34" y="171"/>
                    <a:pt x="35" y="171"/>
                    <a:pt x="35" y="170"/>
                  </a:cubicBezTo>
                  <a:cubicBezTo>
                    <a:pt x="40" y="166"/>
                    <a:pt x="40" y="166"/>
                    <a:pt x="40" y="166"/>
                  </a:cubicBezTo>
                  <a:cubicBezTo>
                    <a:pt x="44" y="169"/>
                    <a:pt x="48" y="172"/>
                    <a:pt x="52" y="175"/>
                  </a:cubicBezTo>
                  <a:cubicBezTo>
                    <a:pt x="49" y="180"/>
                    <a:pt x="49" y="180"/>
                    <a:pt x="49" y="180"/>
                  </a:cubicBezTo>
                  <a:cubicBezTo>
                    <a:pt x="49" y="181"/>
                    <a:pt x="49" y="183"/>
                    <a:pt x="50" y="183"/>
                  </a:cubicBezTo>
                  <a:cubicBezTo>
                    <a:pt x="53" y="185"/>
                    <a:pt x="55" y="186"/>
                    <a:pt x="58" y="187"/>
                  </a:cubicBezTo>
                  <a:cubicBezTo>
                    <a:pt x="58" y="187"/>
                    <a:pt x="58" y="187"/>
                    <a:pt x="59" y="187"/>
                  </a:cubicBezTo>
                  <a:cubicBezTo>
                    <a:pt x="60" y="187"/>
                    <a:pt x="60" y="187"/>
                    <a:pt x="61" y="186"/>
                  </a:cubicBezTo>
                  <a:cubicBezTo>
                    <a:pt x="64" y="181"/>
                    <a:pt x="64" y="181"/>
                    <a:pt x="64" y="181"/>
                  </a:cubicBezTo>
                  <a:cubicBezTo>
                    <a:pt x="68" y="183"/>
                    <a:pt x="73" y="184"/>
                    <a:pt x="78" y="185"/>
                  </a:cubicBezTo>
                  <a:cubicBezTo>
                    <a:pt x="77" y="191"/>
                    <a:pt x="77" y="191"/>
                    <a:pt x="77" y="191"/>
                  </a:cubicBezTo>
                  <a:cubicBezTo>
                    <a:pt x="77" y="193"/>
                    <a:pt x="78" y="194"/>
                    <a:pt x="79" y="194"/>
                  </a:cubicBezTo>
                  <a:cubicBezTo>
                    <a:pt x="82" y="194"/>
                    <a:pt x="85" y="195"/>
                    <a:pt x="88" y="195"/>
                  </a:cubicBezTo>
                  <a:cubicBezTo>
                    <a:pt x="88" y="195"/>
                    <a:pt x="88" y="195"/>
                    <a:pt x="88" y="195"/>
                  </a:cubicBezTo>
                  <a:cubicBezTo>
                    <a:pt x="89" y="195"/>
                    <a:pt x="90" y="195"/>
                    <a:pt x="90" y="193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94" y="187"/>
                    <a:pt x="96" y="188"/>
                    <a:pt x="99" y="188"/>
                  </a:cubicBezTo>
                  <a:cubicBezTo>
                    <a:pt x="101" y="188"/>
                    <a:pt x="104" y="187"/>
                    <a:pt x="106" y="187"/>
                  </a:cubicBezTo>
                  <a:cubicBezTo>
                    <a:pt x="107" y="193"/>
                    <a:pt x="107" y="193"/>
                    <a:pt x="107" y="193"/>
                  </a:cubicBezTo>
                  <a:cubicBezTo>
                    <a:pt x="108" y="195"/>
                    <a:pt x="109" y="195"/>
                    <a:pt x="110" y="195"/>
                  </a:cubicBezTo>
                  <a:cubicBezTo>
                    <a:pt x="110" y="195"/>
                    <a:pt x="110" y="195"/>
                    <a:pt x="110" y="195"/>
                  </a:cubicBezTo>
                  <a:cubicBezTo>
                    <a:pt x="113" y="195"/>
                    <a:pt x="116" y="194"/>
                    <a:pt x="118" y="194"/>
                  </a:cubicBezTo>
                  <a:cubicBezTo>
                    <a:pt x="120" y="194"/>
                    <a:pt x="120" y="193"/>
                    <a:pt x="120" y="191"/>
                  </a:cubicBezTo>
                  <a:cubicBezTo>
                    <a:pt x="119" y="185"/>
                    <a:pt x="119" y="185"/>
                    <a:pt x="119" y="185"/>
                  </a:cubicBezTo>
                  <a:cubicBezTo>
                    <a:pt x="124" y="184"/>
                    <a:pt x="129" y="183"/>
                    <a:pt x="134" y="181"/>
                  </a:cubicBezTo>
                  <a:cubicBezTo>
                    <a:pt x="137" y="186"/>
                    <a:pt x="137" y="186"/>
                    <a:pt x="137" y="186"/>
                  </a:cubicBezTo>
                  <a:cubicBezTo>
                    <a:pt x="137" y="187"/>
                    <a:pt x="138" y="187"/>
                    <a:pt x="139" y="187"/>
                  </a:cubicBezTo>
                  <a:cubicBezTo>
                    <a:pt x="139" y="187"/>
                    <a:pt x="139" y="187"/>
                    <a:pt x="140" y="187"/>
                  </a:cubicBezTo>
                  <a:cubicBezTo>
                    <a:pt x="142" y="186"/>
                    <a:pt x="145" y="185"/>
                    <a:pt x="147" y="183"/>
                  </a:cubicBezTo>
                  <a:cubicBezTo>
                    <a:pt x="148" y="183"/>
                    <a:pt x="149" y="181"/>
                    <a:pt x="148" y="180"/>
                  </a:cubicBezTo>
                  <a:cubicBezTo>
                    <a:pt x="146" y="175"/>
                    <a:pt x="146" y="175"/>
                    <a:pt x="146" y="175"/>
                  </a:cubicBezTo>
                  <a:cubicBezTo>
                    <a:pt x="150" y="172"/>
                    <a:pt x="154" y="169"/>
                    <a:pt x="158" y="166"/>
                  </a:cubicBezTo>
                  <a:cubicBezTo>
                    <a:pt x="162" y="170"/>
                    <a:pt x="162" y="170"/>
                    <a:pt x="162" y="170"/>
                  </a:cubicBezTo>
                  <a:cubicBezTo>
                    <a:pt x="163" y="171"/>
                    <a:pt x="163" y="171"/>
                    <a:pt x="164" y="171"/>
                  </a:cubicBezTo>
                  <a:cubicBezTo>
                    <a:pt x="165" y="171"/>
                    <a:pt x="165" y="171"/>
                    <a:pt x="166" y="170"/>
                  </a:cubicBezTo>
                  <a:cubicBezTo>
                    <a:pt x="168" y="168"/>
                    <a:pt x="170" y="166"/>
                    <a:pt x="172" y="164"/>
                  </a:cubicBezTo>
                  <a:cubicBezTo>
                    <a:pt x="172" y="163"/>
                    <a:pt x="172" y="162"/>
                    <a:pt x="172" y="161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71" y="153"/>
                    <a:pt x="174" y="149"/>
                    <a:pt x="176" y="144"/>
                  </a:cubicBezTo>
                  <a:cubicBezTo>
                    <a:pt x="182" y="147"/>
                    <a:pt x="182" y="147"/>
                    <a:pt x="182" y="147"/>
                  </a:cubicBezTo>
                  <a:cubicBezTo>
                    <a:pt x="182" y="147"/>
                    <a:pt x="183" y="147"/>
                    <a:pt x="183" y="147"/>
                  </a:cubicBezTo>
                  <a:cubicBezTo>
                    <a:pt x="184" y="147"/>
                    <a:pt x="185" y="147"/>
                    <a:pt x="185" y="146"/>
                  </a:cubicBezTo>
                  <a:cubicBezTo>
                    <a:pt x="186" y="144"/>
                    <a:pt x="188" y="141"/>
                    <a:pt x="189" y="139"/>
                  </a:cubicBezTo>
                  <a:cubicBezTo>
                    <a:pt x="189" y="137"/>
                    <a:pt x="189" y="136"/>
                    <a:pt x="188" y="136"/>
                  </a:cubicBezTo>
                  <a:cubicBezTo>
                    <a:pt x="182" y="133"/>
                    <a:pt x="182" y="133"/>
                    <a:pt x="182" y="133"/>
                  </a:cubicBezTo>
                  <a:cubicBezTo>
                    <a:pt x="184" y="128"/>
                    <a:pt x="186" y="123"/>
                    <a:pt x="187" y="118"/>
                  </a:cubicBezTo>
                  <a:cubicBezTo>
                    <a:pt x="193" y="119"/>
                    <a:pt x="193" y="119"/>
                    <a:pt x="193" y="119"/>
                  </a:cubicBezTo>
                  <a:cubicBezTo>
                    <a:pt x="194" y="119"/>
                    <a:pt x="194" y="119"/>
                    <a:pt x="194" y="119"/>
                  </a:cubicBezTo>
                  <a:cubicBezTo>
                    <a:pt x="195" y="119"/>
                    <a:pt x="196" y="118"/>
                    <a:pt x="196" y="117"/>
                  </a:cubicBezTo>
                  <a:cubicBezTo>
                    <a:pt x="196" y="114"/>
                    <a:pt x="197" y="112"/>
                    <a:pt x="197" y="109"/>
                  </a:cubicBezTo>
                  <a:cubicBezTo>
                    <a:pt x="197" y="107"/>
                    <a:pt x="197" y="106"/>
                    <a:pt x="195" y="106"/>
                  </a:cubicBezTo>
                  <a:close/>
                </a:path>
              </a:pathLst>
            </a:custGeom>
            <a:solidFill>
              <a:schemeClr val="accent1"/>
            </a:solidFill>
            <a:ln w="19050" cap="rnd">
              <a:solidFill>
                <a:schemeClr val="accent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8" name="Freeform 7"/>
            <p:cNvSpPr>
              <a:spLocks/>
            </p:cNvSpPr>
            <p:nvPr/>
          </p:nvSpPr>
          <p:spPr bwMode="auto">
            <a:xfrm>
              <a:off x="2567925" y="3150623"/>
              <a:ext cx="2179566" cy="2166867"/>
            </a:xfrm>
            <a:custGeom>
              <a:avLst/>
              <a:gdLst>
                <a:gd name="T0" fmla="*/ 135 w 145"/>
                <a:gd name="T1" fmla="*/ 77 h 144"/>
                <a:gd name="T2" fmla="*/ 143 w 145"/>
                <a:gd name="T3" fmla="*/ 65 h 144"/>
                <a:gd name="T4" fmla="*/ 143 w 145"/>
                <a:gd name="T5" fmla="*/ 53 h 144"/>
                <a:gd name="T6" fmla="*/ 141 w 145"/>
                <a:gd name="T7" fmla="*/ 51 h 144"/>
                <a:gd name="T8" fmla="*/ 129 w 145"/>
                <a:gd name="T9" fmla="*/ 45 h 144"/>
                <a:gd name="T10" fmla="*/ 135 w 145"/>
                <a:gd name="T11" fmla="*/ 39 h 144"/>
                <a:gd name="T12" fmla="*/ 130 w 145"/>
                <a:gd name="T13" fmla="*/ 28 h 144"/>
                <a:gd name="T14" fmla="*/ 127 w 145"/>
                <a:gd name="T15" fmla="*/ 27 h 144"/>
                <a:gd name="T16" fmla="*/ 113 w 145"/>
                <a:gd name="T17" fmla="*/ 25 h 144"/>
                <a:gd name="T18" fmla="*/ 117 w 145"/>
                <a:gd name="T19" fmla="*/ 15 h 144"/>
                <a:gd name="T20" fmla="*/ 108 w 145"/>
                <a:gd name="T21" fmla="*/ 9 h 144"/>
                <a:gd name="T22" fmla="*/ 101 w 145"/>
                <a:gd name="T23" fmla="*/ 17 h 144"/>
                <a:gd name="T24" fmla="*/ 92 w 145"/>
                <a:gd name="T25" fmla="*/ 13 h 144"/>
                <a:gd name="T26" fmla="*/ 92 w 145"/>
                <a:gd name="T27" fmla="*/ 2 h 144"/>
                <a:gd name="T28" fmla="*/ 82 w 145"/>
                <a:gd name="T29" fmla="*/ 0 h 144"/>
                <a:gd name="T30" fmla="*/ 78 w 145"/>
                <a:gd name="T31" fmla="*/ 10 h 144"/>
                <a:gd name="T32" fmla="*/ 72 w 145"/>
                <a:gd name="T33" fmla="*/ 10 h 144"/>
                <a:gd name="T34" fmla="*/ 66 w 145"/>
                <a:gd name="T35" fmla="*/ 2 h 144"/>
                <a:gd name="T36" fmla="*/ 63 w 145"/>
                <a:gd name="T37" fmla="*/ 0 h 144"/>
                <a:gd name="T38" fmla="*/ 52 w 145"/>
                <a:gd name="T39" fmla="*/ 4 h 144"/>
                <a:gd name="T40" fmla="*/ 45 w 145"/>
                <a:gd name="T41" fmla="*/ 17 h 144"/>
                <a:gd name="T42" fmla="*/ 38 w 145"/>
                <a:gd name="T43" fmla="*/ 9 h 144"/>
                <a:gd name="T44" fmla="*/ 28 w 145"/>
                <a:gd name="T45" fmla="*/ 14 h 144"/>
                <a:gd name="T46" fmla="*/ 32 w 145"/>
                <a:gd name="T47" fmla="*/ 25 h 144"/>
                <a:gd name="T48" fmla="*/ 18 w 145"/>
                <a:gd name="T49" fmla="*/ 27 h 144"/>
                <a:gd name="T50" fmla="*/ 15 w 145"/>
                <a:gd name="T51" fmla="*/ 28 h 144"/>
                <a:gd name="T52" fmla="*/ 10 w 145"/>
                <a:gd name="T53" fmla="*/ 39 h 144"/>
                <a:gd name="T54" fmla="*/ 14 w 145"/>
                <a:gd name="T55" fmla="*/ 52 h 144"/>
                <a:gd name="T56" fmla="*/ 5 w 145"/>
                <a:gd name="T57" fmla="*/ 51 h 144"/>
                <a:gd name="T58" fmla="*/ 2 w 145"/>
                <a:gd name="T59" fmla="*/ 53 h 144"/>
                <a:gd name="T60" fmla="*/ 2 w 145"/>
                <a:gd name="T61" fmla="*/ 65 h 144"/>
                <a:gd name="T62" fmla="*/ 11 w 145"/>
                <a:gd name="T63" fmla="*/ 77 h 144"/>
                <a:gd name="T64" fmla="*/ 0 w 145"/>
                <a:gd name="T65" fmla="*/ 82 h 144"/>
                <a:gd name="T66" fmla="*/ 5 w 145"/>
                <a:gd name="T67" fmla="*/ 93 h 144"/>
                <a:gd name="T68" fmla="*/ 14 w 145"/>
                <a:gd name="T69" fmla="*/ 91 h 144"/>
                <a:gd name="T70" fmla="*/ 17 w 145"/>
                <a:gd name="T71" fmla="*/ 100 h 144"/>
                <a:gd name="T72" fmla="*/ 10 w 145"/>
                <a:gd name="T73" fmla="*/ 108 h 144"/>
                <a:gd name="T74" fmla="*/ 17 w 145"/>
                <a:gd name="T75" fmla="*/ 117 h 144"/>
                <a:gd name="T76" fmla="*/ 26 w 145"/>
                <a:gd name="T77" fmla="*/ 112 h 144"/>
                <a:gd name="T78" fmla="*/ 28 w 145"/>
                <a:gd name="T79" fmla="*/ 127 h 144"/>
                <a:gd name="T80" fmla="*/ 37 w 145"/>
                <a:gd name="T81" fmla="*/ 135 h 144"/>
                <a:gd name="T82" fmla="*/ 40 w 145"/>
                <a:gd name="T83" fmla="*/ 134 h 144"/>
                <a:gd name="T84" fmla="*/ 53 w 145"/>
                <a:gd name="T85" fmla="*/ 131 h 144"/>
                <a:gd name="T86" fmla="*/ 52 w 145"/>
                <a:gd name="T87" fmla="*/ 140 h 144"/>
                <a:gd name="T88" fmla="*/ 63 w 145"/>
                <a:gd name="T89" fmla="*/ 144 h 144"/>
                <a:gd name="T90" fmla="*/ 66 w 145"/>
                <a:gd name="T91" fmla="*/ 142 h 144"/>
                <a:gd name="T92" fmla="*/ 73 w 145"/>
                <a:gd name="T93" fmla="*/ 134 h 144"/>
                <a:gd name="T94" fmla="*/ 80 w 145"/>
                <a:gd name="T95" fmla="*/ 142 h 144"/>
                <a:gd name="T96" fmla="*/ 82 w 145"/>
                <a:gd name="T97" fmla="*/ 144 h 144"/>
                <a:gd name="T98" fmla="*/ 93 w 145"/>
                <a:gd name="T99" fmla="*/ 140 h 144"/>
                <a:gd name="T100" fmla="*/ 101 w 145"/>
                <a:gd name="T101" fmla="*/ 127 h 144"/>
                <a:gd name="T102" fmla="*/ 108 w 145"/>
                <a:gd name="T103" fmla="*/ 136 h 144"/>
                <a:gd name="T104" fmla="*/ 117 w 145"/>
                <a:gd name="T105" fmla="*/ 130 h 144"/>
                <a:gd name="T106" fmla="*/ 113 w 145"/>
                <a:gd name="T107" fmla="*/ 119 h 144"/>
                <a:gd name="T108" fmla="*/ 128 w 145"/>
                <a:gd name="T109" fmla="*/ 117 h 144"/>
                <a:gd name="T110" fmla="*/ 131 w 145"/>
                <a:gd name="T111" fmla="*/ 117 h 144"/>
                <a:gd name="T112" fmla="*/ 135 w 145"/>
                <a:gd name="T113" fmla="*/ 106 h 144"/>
                <a:gd name="T114" fmla="*/ 132 w 145"/>
                <a:gd name="T115" fmla="*/ 92 h 144"/>
                <a:gd name="T116" fmla="*/ 141 w 145"/>
                <a:gd name="T117" fmla="*/ 93 h 144"/>
                <a:gd name="T118" fmla="*/ 143 w 145"/>
                <a:gd name="T119" fmla="*/ 91 h 144"/>
                <a:gd name="T120" fmla="*/ 143 w 145"/>
                <a:gd name="T121" fmla="*/ 7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5" h="144">
                  <a:moveTo>
                    <a:pt x="143" y="79"/>
                  </a:moveTo>
                  <a:cubicBezTo>
                    <a:pt x="135" y="77"/>
                    <a:pt x="135" y="77"/>
                    <a:pt x="135" y="77"/>
                  </a:cubicBezTo>
                  <a:cubicBezTo>
                    <a:pt x="135" y="74"/>
                    <a:pt x="135" y="70"/>
                    <a:pt x="135" y="67"/>
                  </a:cubicBezTo>
                  <a:cubicBezTo>
                    <a:pt x="143" y="65"/>
                    <a:pt x="143" y="65"/>
                    <a:pt x="143" y="65"/>
                  </a:cubicBezTo>
                  <a:cubicBezTo>
                    <a:pt x="144" y="65"/>
                    <a:pt x="145" y="64"/>
                    <a:pt x="145" y="63"/>
                  </a:cubicBezTo>
                  <a:cubicBezTo>
                    <a:pt x="145" y="59"/>
                    <a:pt x="144" y="56"/>
                    <a:pt x="143" y="53"/>
                  </a:cubicBezTo>
                  <a:cubicBezTo>
                    <a:pt x="143" y="52"/>
                    <a:pt x="142" y="51"/>
                    <a:pt x="141" y="51"/>
                  </a:cubicBezTo>
                  <a:cubicBezTo>
                    <a:pt x="141" y="51"/>
                    <a:pt x="141" y="51"/>
                    <a:pt x="141" y="51"/>
                  </a:cubicBezTo>
                  <a:cubicBezTo>
                    <a:pt x="132" y="53"/>
                    <a:pt x="132" y="53"/>
                    <a:pt x="132" y="53"/>
                  </a:cubicBezTo>
                  <a:cubicBezTo>
                    <a:pt x="131" y="50"/>
                    <a:pt x="130" y="48"/>
                    <a:pt x="129" y="45"/>
                  </a:cubicBezTo>
                  <a:cubicBezTo>
                    <a:pt x="128" y="45"/>
                    <a:pt x="128" y="44"/>
                    <a:pt x="128" y="44"/>
                  </a:cubicBezTo>
                  <a:cubicBezTo>
                    <a:pt x="135" y="39"/>
                    <a:pt x="135" y="39"/>
                    <a:pt x="135" y="39"/>
                  </a:cubicBezTo>
                  <a:cubicBezTo>
                    <a:pt x="136" y="38"/>
                    <a:pt x="136" y="37"/>
                    <a:pt x="136" y="36"/>
                  </a:cubicBezTo>
                  <a:cubicBezTo>
                    <a:pt x="134" y="33"/>
                    <a:pt x="132" y="30"/>
                    <a:pt x="130" y="28"/>
                  </a:cubicBezTo>
                  <a:cubicBezTo>
                    <a:pt x="130" y="27"/>
                    <a:pt x="129" y="27"/>
                    <a:pt x="129" y="27"/>
                  </a:cubicBezTo>
                  <a:cubicBezTo>
                    <a:pt x="128" y="27"/>
                    <a:pt x="128" y="27"/>
                    <a:pt x="127" y="27"/>
                  </a:cubicBezTo>
                  <a:cubicBezTo>
                    <a:pt x="120" y="32"/>
                    <a:pt x="120" y="32"/>
                    <a:pt x="120" y="32"/>
                  </a:cubicBezTo>
                  <a:cubicBezTo>
                    <a:pt x="118" y="29"/>
                    <a:pt x="115" y="27"/>
                    <a:pt x="113" y="25"/>
                  </a:cubicBezTo>
                  <a:cubicBezTo>
                    <a:pt x="118" y="18"/>
                    <a:pt x="118" y="18"/>
                    <a:pt x="118" y="18"/>
                  </a:cubicBezTo>
                  <a:cubicBezTo>
                    <a:pt x="118" y="17"/>
                    <a:pt x="118" y="15"/>
                    <a:pt x="117" y="15"/>
                  </a:cubicBezTo>
                  <a:cubicBezTo>
                    <a:pt x="114" y="13"/>
                    <a:pt x="112" y="11"/>
                    <a:pt x="109" y="9"/>
                  </a:cubicBezTo>
                  <a:cubicBezTo>
                    <a:pt x="109" y="9"/>
                    <a:pt x="108" y="9"/>
                    <a:pt x="108" y="9"/>
                  </a:cubicBezTo>
                  <a:cubicBezTo>
                    <a:pt x="107" y="9"/>
                    <a:pt x="106" y="9"/>
                    <a:pt x="106" y="10"/>
                  </a:cubicBezTo>
                  <a:cubicBezTo>
                    <a:pt x="101" y="17"/>
                    <a:pt x="101" y="17"/>
                    <a:pt x="101" y="17"/>
                  </a:cubicBezTo>
                  <a:cubicBezTo>
                    <a:pt x="98" y="16"/>
                    <a:pt x="96" y="15"/>
                    <a:pt x="93" y="14"/>
                  </a:cubicBezTo>
                  <a:cubicBezTo>
                    <a:pt x="92" y="14"/>
                    <a:pt x="92" y="13"/>
                    <a:pt x="92" y="13"/>
                  </a:cubicBezTo>
                  <a:cubicBezTo>
                    <a:pt x="93" y="5"/>
                    <a:pt x="93" y="5"/>
                    <a:pt x="93" y="5"/>
                  </a:cubicBezTo>
                  <a:cubicBezTo>
                    <a:pt x="94" y="4"/>
                    <a:pt x="93" y="2"/>
                    <a:pt x="92" y="2"/>
                  </a:cubicBezTo>
                  <a:cubicBezTo>
                    <a:pt x="88" y="1"/>
                    <a:pt x="85" y="1"/>
                    <a:pt x="82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1" y="0"/>
                    <a:pt x="80" y="1"/>
                    <a:pt x="80" y="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6" y="10"/>
                    <a:pt x="74" y="10"/>
                    <a:pt x="72" y="10"/>
                  </a:cubicBezTo>
                  <a:cubicBezTo>
                    <a:pt x="72" y="10"/>
                    <a:pt x="72" y="10"/>
                    <a:pt x="72" y="10"/>
                  </a:cubicBezTo>
                  <a:cubicBezTo>
                    <a:pt x="71" y="10"/>
                    <a:pt x="69" y="10"/>
                    <a:pt x="68" y="10"/>
                  </a:cubicBezTo>
                  <a:cubicBezTo>
                    <a:pt x="66" y="2"/>
                    <a:pt x="66" y="2"/>
                    <a:pt x="66" y="2"/>
                  </a:cubicBezTo>
                  <a:cubicBezTo>
                    <a:pt x="66" y="1"/>
                    <a:pt x="65" y="0"/>
                    <a:pt x="64" y="0"/>
                  </a:cubicBezTo>
                  <a:cubicBezTo>
                    <a:pt x="64" y="0"/>
                    <a:pt x="64" y="0"/>
                    <a:pt x="63" y="0"/>
                  </a:cubicBezTo>
                  <a:cubicBezTo>
                    <a:pt x="60" y="0"/>
                    <a:pt x="57" y="1"/>
                    <a:pt x="54" y="2"/>
                  </a:cubicBezTo>
                  <a:cubicBezTo>
                    <a:pt x="53" y="2"/>
                    <a:pt x="52" y="3"/>
                    <a:pt x="52" y="4"/>
                  </a:cubicBezTo>
                  <a:cubicBezTo>
                    <a:pt x="54" y="13"/>
                    <a:pt x="54" y="13"/>
                    <a:pt x="54" y="13"/>
                  </a:cubicBezTo>
                  <a:cubicBezTo>
                    <a:pt x="50" y="14"/>
                    <a:pt x="47" y="15"/>
                    <a:pt x="45" y="17"/>
                  </a:cubicBezTo>
                  <a:cubicBezTo>
                    <a:pt x="39" y="10"/>
                    <a:pt x="39" y="10"/>
                    <a:pt x="39" y="10"/>
                  </a:cubicBezTo>
                  <a:cubicBezTo>
                    <a:pt x="39" y="9"/>
                    <a:pt x="38" y="9"/>
                    <a:pt x="38" y="9"/>
                  </a:cubicBezTo>
                  <a:cubicBezTo>
                    <a:pt x="37" y="9"/>
                    <a:pt x="37" y="9"/>
                    <a:pt x="36" y="9"/>
                  </a:cubicBezTo>
                  <a:cubicBezTo>
                    <a:pt x="34" y="11"/>
                    <a:pt x="31" y="12"/>
                    <a:pt x="28" y="14"/>
                  </a:cubicBezTo>
                  <a:cubicBezTo>
                    <a:pt x="27" y="15"/>
                    <a:pt x="27" y="16"/>
                    <a:pt x="28" y="17"/>
                  </a:cubicBezTo>
                  <a:cubicBezTo>
                    <a:pt x="32" y="25"/>
                    <a:pt x="32" y="25"/>
                    <a:pt x="32" y="25"/>
                  </a:cubicBezTo>
                  <a:cubicBezTo>
                    <a:pt x="30" y="27"/>
                    <a:pt x="28" y="29"/>
                    <a:pt x="25" y="32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7"/>
                    <a:pt x="17" y="27"/>
                    <a:pt x="17" y="27"/>
                  </a:cubicBezTo>
                  <a:cubicBezTo>
                    <a:pt x="16" y="27"/>
                    <a:pt x="15" y="27"/>
                    <a:pt x="15" y="28"/>
                  </a:cubicBezTo>
                  <a:cubicBezTo>
                    <a:pt x="13" y="30"/>
                    <a:pt x="11" y="33"/>
                    <a:pt x="9" y="36"/>
                  </a:cubicBezTo>
                  <a:cubicBezTo>
                    <a:pt x="9" y="37"/>
                    <a:pt x="9" y="38"/>
                    <a:pt x="10" y="39"/>
                  </a:cubicBezTo>
                  <a:cubicBezTo>
                    <a:pt x="17" y="44"/>
                    <a:pt x="17" y="44"/>
                    <a:pt x="17" y="44"/>
                  </a:cubicBezTo>
                  <a:cubicBezTo>
                    <a:pt x="16" y="46"/>
                    <a:pt x="15" y="49"/>
                    <a:pt x="14" y="52"/>
                  </a:cubicBezTo>
                  <a:cubicBezTo>
                    <a:pt x="14" y="52"/>
                    <a:pt x="14" y="53"/>
                    <a:pt x="14" y="53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4" y="51"/>
                  </a:cubicBezTo>
                  <a:cubicBezTo>
                    <a:pt x="3" y="51"/>
                    <a:pt x="3" y="52"/>
                    <a:pt x="2" y="53"/>
                  </a:cubicBezTo>
                  <a:cubicBezTo>
                    <a:pt x="1" y="56"/>
                    <a:pt x="1" y="60"/>
                    <a:pt x="0" y="63"/>
                  </a:cubicBezTo>
                  <a:cubicBezTo>
                    <a:pt x="0" y="64"/>
                    <a:pt x="1" y="65"/>
                    <a:pt x="2" y="65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70"/>
                    <a:pt x="10" y="74"/>
                    <a:pt x="11" y="77"/>
                  </a:cubicBezTo>
                  <a:cubicBezTo>
                    <a:pt x="2" y="79"/>
                    <a:pt x="2" y="79"/>
                    <a:pt x="2" y="79"/>
                  </a:cubicBezTo>
                  <a:cubicBezTo>
                    <a:pt x="1" y="79"/>
                    <a:pt x="0" y="80"/>
                    <a:pt x="0" y="82"/>
                  </a:cubicBezTo>
                  <a:cubicBezTo>
                    <a:pt x="1" y="85"/>
                    <a:pt x="2" y="88"/>
                    <a:pt x="2" y="91"/>
                  </a:cubicBezTo>
                  <a:cubicBezTo>
                    <a:pt x="3" y="92"/>
                    <a:pt x="4" y="93"/>
                    <a:pt x="5" y="93"/>
                  </a:cubicBezTo>
                  <a:cubicBezTo>
                    <a:pt x="5" y="93"/>
                    <a:pt x="5" y="93"/>
                    <a:pt x="5" y="93"/>
                  </a:cubicBezTo>
                  <a:cubicBezTo>
                    <a:pt x="14" y="91"/>
                    <a:pt x="14" y="91"/>
                    <a:pt x="14" y="91"/>
                  </a:cubicBezTo>
                  <a:cubicBezTo>
                    <a:pt x="15" y="94"/>
                    <a:pt x="16" y="97"/>
                    <a:pt x="17" y="99"/>
                  </a:cubicBezTo>
                  <a:cubicBezTo>
                    <a:pt x="17" y="100"/>
                    <a:pt x="17" y="100"/>
                    <a:pt x="17" y="100"/>
                  </a:cubicBezTo>
                  <a:cubicBezTo>
                    <a:pt x="10" y="105"/>
                    <a:pt x="10" y="105"/>
                    <a:pt x="10" y="105"/>
                  </a:cubicBezTo>
                  <a:cubicBezTo>
                    <a:pt x="9" y="106"/>
                    <a:pt x="9" y="107"/>
                    <a:pt x="10" y="108"/>
                  </a:cubicBezTo>
                  <a:cubicBezTo>
                    <a:pt x="11" y="111"/>
                    <a:pt x="13" y="114"/>
                    <a:pt x="15" y="117"/>
                  </a:cubicBezTo>
                  <a:cubicBezTo>
                    <a:pt x="16" y="117"/>
                    <a:pt x="16" y="117"/>
                    <a:pt x="17" y="117"/>
                  </a:cubicBezTo>
                  <a:cubicBezTo>
                    <a:pt x="17" y="117"/>
                    <a:pt x="18" y="117"/>
                    <a:pt x="18" y="11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8" y="115"/>
                    <a:pt x="30" y="117"/>
                    <a:pt x="33" y="119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7" y="128"/>
                    <a:pt x="27" y="129"/>
                    <a:pt x="28" y="130"/>
                  </a:cubicBezTo>
                  <a:cubicBezTo>
                    <a:pt x="31" y="132"/>
                    <a:pt x="34" y="133"/>
                    <a:pt x="37" y="135"/>
                  </a:cubicBezTo>
                  <a:cubicBezTo>
                    <a:pt x="37" y="135"/>
                    <a:pt x="37" y="135"/>
                    <a:pt x="38" y="135"/>
                  </a:cubicBezTo>
                  <a:cubicBezTo>
                    <a:pt x="38" y="135"/>
                    <a:pt x="39" y="135"/>
                    <a:pt x="40" y="134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47" y="129"/>
                    <a:pt x="50" y="130"/>
                    <a:pt x="53" y="131"/>
                  </a:cubicBezTo>
                  <a:cubicBezTo>
                    <a:pt x="53" y="131"/>
                    <a:pt x="53" y="131"/>
                    <a:pt x="54" y="131"/>
                  </a:cubicBezTo>
                  <a:cubicBezTo>
                    <a:pt x="52" y="140"/>
                    <a:pt x="52" y="140"/>
                    <a:pt x="52" y="140"/>
                  </a:cubicBezTo>
                  <a:cubicBezTo>
                    <a:pt x="52" y="141"/>
                    <a:pt x="53" y="142"/>
                    <a:pt x="54" y="142"/>
                  </a:cubicBezTo>
                  <a:cubicBezTo>
                    <a:pt x="57" y="143"/>
                    <a:pt x="60" y="144"/>
                    <a:pt x="63" y="144"/>
                  </a:cubicBezTo>
                  <a:cubicBezTo>
                    <a:pt x="64" y="144"/>
                    <a:pt x="64" y="144"/>
                    <a:pt x="64" y="144"/>
                  </a:cubicBezTo>
                  <a:cubicBezTo>
                    <a:pt x="65" y="144"/>
                    <a:pt x="66" y="143"/>
                    <a:pt x="66" y="142"/>
                  </a:cubicBezTo>
                  <a:cubicBezTo>
                    <a:pt x="68" y="134"/>
                    <a:pt x="68" y="134"/>
                    <a:pt x="68" y="134"/>
                  </a:cubicBezTo>
                  <a:cubicBezTo>
                    <a:pt x="70" y="134"/>
                    <a:pt x="71" y="134"/>
                    <a:pt x="73" y="134"/>
                  </a:cubicBezTo>
                  <a:cubicBezTo>
                    <a:pt x="75" y="134"/>
                    <a:pt x="76" y="134"/>
                    <a:pt x="78" y="13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3"/>
                    <a:pt x="81" y="144"/>
                    <a:pt x="82" y="144"/>
                  </a:cubicBezTo>
                  <a:cubicBezTo>
                    <a:pt x="82" y="144"/>
                    <a:pt x="82" y="144"/>
                    <a:pt x="82" y="144"/>
                  </a:cubicBezTo>
                  <a:cubicBezTo>
                    <a:pt x="85" y="144"/>
                    <a:pt x="89" y="143"/>
                    <a:pt x="92" y="142"/>
                  </a:cubicBezTo>
                  <a:cubicBezTo>
                    <a:pt x="93" y="142"/>
                    <a:pt x="94" y="141"/>
                    <a:pt x="93" y="140"/>
                  </a:cubicBezTo>
                  <a:cubicBezTo>
                    <a:pt x="92" y="131"/>
                    <a:pt x="92" y="131"/>
                    <a:pt x="92" y="131"/>
                  </a:cubicBezTo>
                  <a:cubicBezTo>
                    <a:pt x="95" y="130"/>
                    <a:pt x="98" y="129"/>
                    <a:pt x="101" y="127"/>
                  </a:cubicBezTo>
                  <a:cubicBezTo>
                    <a:pt x="106" y="135"/>
                    <a:pt x="106" y="135"/>
                    <a:pt x="106" y="135"/>
                  </a:cubicBezTo>
                  <a:cubicBezTo>
                    <a:pt x="106" y="135"/>
                    <a:pt x="107" y="136"/>
                    <a:pt x="108" y="136"/>
                  </a:cubicBezTo>
                  <a:cubicBezTo>
                    <a:pt x="108" y="136"/>
                    <a:pt x="109" y="135"/>
                    <a:pt x="109" y="135"/>
                  </a:cubicBezTo>
                  <a:cubicBezTo>
                    <a:pt x="112" y="134"/>
                    <a:pt x="115" y="132"/>
                    <a:pt x="117" y="130"/>
                  </a:cubicBezTo>
                  <a:cubicBezTo>
                    <a:pt x="118" y="129"/>
                    <a:pt x="118" y="128"/>
                    <a:pt x="118" y="127"/>
                  </a:cubicBezTo>
                  <a:cubicBezTo>
                    <a:pt x="113" y="119"/>
                    <a:pt x="113" y="119"/>
                    <a:pt x="113" y="119"/>
                  </a:cubicBezTo>
                  <a:cubicBezTo>
                    <a:pt x="116" y="117"/>
                    <a:pt x="118" y="115"/>
                    <a:pt x="120" y="112"/>
                  </a:cubicBezTo>
                  <a:cubicBezTo>
                    <a:pt x="128" y="117"/>
                    <a:pt x="128" y="117"/>
                    <a:pt x="128" y="117"/>
                  </a:cubicBezTo>
                  <a:cubicBezTo>
                    <a:pt x="128" y="117"/>
                    <a:pt x="128" y="118"/>
                    <a:pt x="129" y="118"/>
                  </a:cubicBezTo>
                  <a:cubicBezTo>
                    <a:pt x="129" y="118"/>
                    <a:pt x="130" y="117"/>
                    <a:pt x="131" y="117"/>
                  </a:cubicBezTo>
                  <a:cubicBezTo>
                    <a:pt x="133" y="114"/>
                    <a:pt x="134" y="111"/>
                    <a:pt x="136" y="109"/>
                  </a:cubicBezTo>
                  <a:cubicBezTo>
                    <a:pt x="137" y="108"/>
                    <a:pt x="136" y="106"/>
                    <a:pt x="135" y="106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9" y="98"/>
                    <a:pt x="131" y="95"/>
                    <a:pt x="132" y="92"/>
                  </a:cubicBezTo>
                  <a:cubicBezTo>
                    <a:pt x="132" y="92"/>
                    <a:pt x="132" y="92"/>
                    <a:pt x="132" y="91"/>
                  </a:cubicBezTo>
                  <a:cubicBezTo>
                    <a:pt x="141" y="93"/>
                    <a:pt x="141" y="93"/>
                    <a:pt x="141" y="93"/>
                  </a:cubicBezTo>
                  <a:cubicBezTo>
                    <a:pt x="141" y="93"/>
                    <a:pt x="141" y="93"/>
                    <a:pt x="141" y="93"/>
                  </a:cubicBezTo>
                  <a:cubicBezTo>
                    <a:pt x="142" y="93"/>
                    <a:pt x="143" y="92"/>
                    <a:pt x="143" y="91"/>
                  </a:cubicBezTo>
                  <a:cubicBezTo>
                    <a:pt x="144" y="88"/>
                    <a:pt x="145" y="85"/>
                    <a:pt x="145" y="82"/>
                  </a:cubicBezTo>
                  <a:cubicBezTo>
                    <a:pt x="145" y="80"/>
                    <a:pt x="145" y="79"/>
                    <a:pt x="143" y="79"/>
                  </a:cubicBezTo>
                  <a:close/>
                </a:path>
              </a:pathLst>
            </a:custGeom>
            <a:solidFill>
              <a:schemeClr val="accent2"/>
            </a:solidFill>
            <a:ln w="19050" cap="rnd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5" name="Freeform 6"/>
            <p:cNvSpPr>
              <a:spLocks/>
            </p:cNvSpPr>
            <p:nvPr/>
          </p:nvSpPr>
          <p:spPr bwMode="auto">
            <a:xfrm>
              <a:off x="4589431" y="2103435"/>
              <a:ext cx="3013137" cy="3002364"/>
            </a:xfrm>
            <a:custGeom>
              <a:avLst/>
              <a:gdLst>
                <a:gd name="T0" fmla="*/ 189 w 197"/>
                <a:gd name="T1" fmla="*/ 92 h 196"/>
                <a:gd name="T2" fmla="*/ 196 w 197"/>
                <a:gd name="T3" fmla="*/ 80 h 196"/>
                <a:gd name="T4" fmla="*/ 187 w 197"/>
                <a:gd name="T5" fmla="*/ 79 h 196"/>
                <a:gd name="T6" fmla="*/ 189 w 197"/>
                <a:gd name="T7" fmla="*/ 58 h 196"/>
                <a:gd name="T8" fmla="*/ 183 w 197"/>
                <a:gd name="T9" fmla="*/ 50 h 196"/>
                <a:gd name="T10" fmla="*/ 172 w 197"/>
                <a:gd name="T11" fmla="*/ 35 h 196"/>
                <a:gd name="T12" fmla="*/ 165 w 197"/>
                <a:gd name="T13" fmla="*/ 26 h 196"/>
                <a:gd name="T14" fmla="*/ 147 w 197"/>
                <a:gd name="T15" fmla="*/ 21 h 196"/>
                <a:gd name="T16" fmla="*/ 141 w 197"/>
                <a:gd name="T17" fmla="*/ 9 h 196"/>
                <a:gd name="T18" fmla="*/ 135 w 197"/>
                <a:gd name="T19" fmla="*/ 15 h 196"/>
                <a:gd name="T20" fmla="*/ 122 w 197"/>
                <a:gd name="T21" fmla="*/ 4 h 196"/>
                <a:gd name="T22" fmla="*/ 111 w 197"/>
                <a:gd name="T23" fmla="*/ 0 h 196"/>
                <a:gd name="T24" fmla="*/ 98 w 197"/>
                <a:gd name="T25" fmla="*/ 8 h 196"/>
                <a:gd name="T26" fmla="*/ 98 w 197"/>
                <a:gd name="T27" fmla="*/ 8 h 196"/>
                <a:gd name="T28" fmla="*/ 92 w 197"/>
                <a:gd name="T29" fmla="*/ 2 h 196"/>
                <a:gd name="T30" fmla="*/ 81 w 197"/>
                <a:gd name="T31" fmla="*/ 1 h 196"/>
                <a:gd name="T32" fmla="*/ 65 w 197"/>
                <a:gd name="T33" fmla="*/ 14 h 196"/>
                <a:gd name="T34" fmla="*/ 59 w 197"/>
                <a:gd name="T35" fmla="*/ 7 h 196"/>
                <a:gd name="T36" fmla="*/ 53 w 197"/>
                <a:gd name="T37" fmla="*/ 20 h 196"/>
                <a:gd name="T38" fmla="*/ 35 w 197"/>
                <a:gd name="T39" fmla="*/ 23 h 196"/>
                <a:gd name="T40" fmla="*/ 27 w 197"/>
                <a:gd name="T41" fmla="*/ 33 h 196"/>
                <a:gd name="T42" fmla="*/ 16 w 197"/>
                <a:gd name="T43" fmla="*/ 47 h 196"/>
                <a:gd name="T44" fmla="*/ 9 w 197"/>
                <a:gd name="T45" fmla="*/ 55 h 196"/>
                <a:gd name="T46" fmla="*/ 13 w 197"/>
                <a:gd name="T47" fmla="*/ 69 h 196"/>
                <a:gd name="T48" fmla="*/ 4 w 197"/>
                <a:gd name="T49" fmla="*/ 75 h 196"/>
                <a:gd name="T50" fmla="*/ 2 w 197"/>
                <a:gd name="T51" fmla="*/ 88 h 196"/>
                <a:gd name="T52" fmla="*/ 2 w 197"/>
                <a:gd name="T53" fmla="*/ 105 h 196"/>
                <a:gd name="T54" fmla="*/ 4 w 197"/>
                <a:gd name="T55" fmla="*/ 118 h 196"/>
                <a:gd name="T56" fmla="*/ 15 w 197"/>
                <a:gd name="T57" fmla="*/ 132 h 196"/>
                <a:gd name="T58" fmla="*/ 12 w 197"/>
                <a:gd name="T59" fmla="*/ 145 h 196"/>
                <a:gd name="T60" fmla="*/ 21 w 197"/>
                <a:gd name="T61" fmla="*/ 144 h 196"/>
                <a:gd name="T62" fmla="*/ 25 w 197"/>
                <a:gd name="T63" fmla="*/ 163 h 196"/>
                <a:gd name="T64" fmla="*/ 34 w 197"/>
                <a:gd name="T65" fmla="*/ 170 h 196"/>
                <a:gd name="T66" fmla="*/ 48 w 197"/>
                <a:gd name="T67" fmla="*/ 180 h 196"/>
                <a:gd name="T68" fmla="*/ 58 w 197"/>
                <a:gd name="T69" fmla="*/ 187 h 196"/>
                <a:gd name="T70" fmla="*/ 70 w 197"/>
                <a:gd name="T71" fmla="*/ 183 h 196"/>
                <a:gd name="T72" fmla="*/ 78 w 197"/>
                <a:gd name="T73" fmla="*/ 194 h 196"/>
                <a:gd name="T74" fmla="*/ 89 w 197"/>
                <a:gd name="T75" fmla="*/ 194 h 196"/>
                <a:gd name="T76" fmla="*/ 105 w 197"/>
                <a:gd name="T77" fmla="*/ 188 h 196"/>
                <a:gd name="T78" fmla="*/ 108 w 197"/>
                <a:gd name="T79" fmla="*/ 196 h 196"/>
                <a:gd name="T80" fmla="*/ 118 w 197"/>
                <a:gd name="T81" fmla="*/ 186 h 196"/>
                <a:gd name="T82" fmla="*/ 137 w 197"/>
                <a:gd name="T83" fmla="*/ 189 h 196"/>
                <a:gd name="T84" fmla="*/ 147 w 197"/>
                <a:gd name="T85" fmla="*/ 182 h 196"/>
                <a:gd name="T86" fmla="*/ 161 w 197"/>
                <a:gd name="T87" fmla="*/ 172 h 196"/>
                <a:gd name="T88" fmla="*/ 171 w 197"/>
                <a:gd name="T89" fmla="*/ 166 h 196"/>
                <a:gd name="T90" fmla="*/ 176 w 197"/>
                <a:gd name="T91" fmla="*/ 146 h 196"/>
                <a:gd name="T92" fmla="*/ 184 w 197"/>
                <a:gd name="T93" fmla="*/ 148 h 196"/>
                <a:gd name="T94" fmla="*/ 182 w 197"/>
                <a:gd name="T95" fmla="*/ 134 h 196"/>
                <a:gd name="T96" fmla="*/ 193 w 197"/>
                <a:gd name="T97" fmla="*/ 121 h 196"/>
                <a:gd name="T98" fmla="*/ 197 w 197"/>
                <a:gd name="T99" fmla="*/ 111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7" h="196">
                  <a:moveTo>
                    <a:pt x="195" y="108"/>
                  </a:moveTo>
                  <a:cubicBezTo>
                    <a:pt x="189" y="107"/>
                    <a:pt x="189" y="107"/>
                    <a:pt x="189" y="107"/>
                  </a:cubicBezTo>
                  <a:cubicBezTo>
                    <a:pt x="190" y="102"/>
                    <a:pt x="190" y="97"/>
                    <a:pt x="189" y="92"/>
                  </a:cubicBezTo>
                  <a:cubicBezTo>
                    <a:pt x="195" y="91"/>
                    <a:pt x="195" y="91"/>
                    <a:pt x="195" y="91"/>
                  </a:cubicBezTo>
                  <a:cubicBezTo>
                    <a:pt x="197" y="90"/>
                    <a:pt x="197" y="89"/>
                    <a:pt x="197" y="88"/>
                  </a:cubicBezTo>
                  <a:cubicBezTo>
                    <a:pt x="197" y="85"/>
                    <a:pt x="197" y="83"/>
                    <a:pt x="196" y="80"/>
                  </a:cubicBezTo>
                  <a:cubicBezTo>
                    <a:pt x="196" y="79"/>
                    <a:pt x="195" y="78"/>
                    <a:pt x="194" y="78"/>
                  </a:cubicBezTo>
                  <a:cubicBezTo>
                    <a:pt x="194" y="78"/>
                    <a:pt x="194" y="78"/>
                    <a:pt x="194" y="78"/>
                  </a:cubicBezTo>
                  <a:cubicBezTo>
                    <a:pt x="187" y="79"/>
                    <a:pt x="187" y="79"/>
                    <a:pt x="187" y="79"/>
                  </a:cubicBezTo>
                  <a:cubicBezTo>
                    <a:pt x="186" y="74"/>
                    <a:pt x="185" y="69"/>
                    <a:pt x="183" y="64"/>
                  </a:cubicBezTo>
                  <a:cubicBezTo>
                    <a:pt x="188" y="61"/>
                    <a:pt x="188" y="61"/>
                    <a:pt x="188" y="61"/>
                  </a:cubicBezTo>
                  <a:cubicBezTo>
                    <a:pt x="189" y="61"/>
                    <a:pt x="190" y="59"/>
                    <a:pt x="189" y="58"/>
                  </a:cubicBezTo>
                  <a:cubicBezTo>
                    <a:pt x="188" y="56"/>
                    <a:pt x="187" y="53"/>
                    <a:pt x="186" y="51"/>
                  </a:cubicBezTo>
                  <a:cubicBezTo>
                    <a:pt x="185" y="50"/>
                    <a:pt x="184" y="49"/>
                    <a:pt x="184" y="49"/>
                  </a:cubicBezTo>
                  <a:cubicBezTo>
                    <a:pt x="183" y="49"/>
                    <a:pt x="183" y="50"/>
                    <a:pt x="183" y="50"/>
                  </a:cubicBezTo>
                  <a:cubicBezTo>
                    <a:pt x="177" y="52"/>
                    <a:pt x="177" y="52"/>
                    <a:pt x="177" y="52"/>
                  </a:cubicBezTo>
                  <a:cubicBezTo>
                    <a:pt x="174" y="48"/>
                    <a:pt x="171" y="44"/>
                    <a:pt x="168" y="40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3" y="35"/>
                    <a:pt x="173" y="33"/>
                    <a:pt x="173" y="32"/>
                  </a:cubicBezTo>
                  <a:cubicBezTo>
                    <a:pt x="171" y="30"/>
                    <a:pt x="169" y="28"/>
                    <a:pt x="167" y="26"/>
                  </a:cubicBezTo>
                  <a:cubicBezTo>
                    <a:pt x="166" y="26"/>
                    <a:pt x="166" y="26"/>
                    <a:pt x="165" y="26"/>
                  </a:cubicBezTo>
                  <a:cubicBezTo>
                    <a:pt x="164" y="26"/>
                    <a:pt x="164" y="26"/>
                    <a:pt x="163" y="26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5" y="27"/>
                    <a:pt x="151" y="24"/>
                    <a:pt x="147" y="21"/>
                  </a:cubicBezTo>
                  <a:cubicBezTo>
                    <a:pt x="150" y="16"/>
                    <a:pt x="150" y="16"/>
                    <a:pt x="150" y="16"/>
                  </a:cubicBezTo>
                  <a:cubicBezTo>
                    <a:pt x="150" y="15"/>
                    <a:pt x="150" y="13"/>
                    <a:pt x="149" y="13"/>
                  </a:cubicBezTo>
                  <a:cubicBezTo>
                    <a:pt x="146" y="12"/>
                    <a:pt x="144" y="10"/>
                    <a:pt x="141" y="9"/>
                  </a:cubicBezTo>
                  <a:cubicBezTo>
                    <a:pt x="141" y="9"/>
                    <a:pt x="140" y="9"/>
                    <a:pt x="140" y="9"/>
                  </a:cubicBezTo>
                  <a:cubicBezTo>
                    <a:pt x="139" y="9"/>
                    <a:pt x="139" y="9"/>
                    <a:pt x="138" y="10"/>
                  </a:cubicBezTo>
                  <a:cubicBezTo>
                    <a:pt x="135" y="15"/>
                    <a:pt x="135" y="15"/>
                    <a:pt x="135" y="15"/>
                  </a:cubicBezTo>
                  <a:cubicBezTo>
                    <a:pt x="133" y="14"/>
                    <a:pt x="130" y="13"/>
                    <a:pt x="128" y="13"/>
                  </a:cubicBezTo>
                  <a:cubicBezTo>
                    <a:pt x="126" y="12"/>
                    <a:pt x="123" y="11"/>
                    <a:pt x="121" y="10"/>
                  </a:cubicBezTo>
                  <a:cubicBezTo>
                    <a:pt x="122" y="4"/>
                    <a:pt x="122" y="4"/>
                    <a:pt x="122" y="4"/>
                  </a:cubicBezTo>
                  <a:cubicBezTo>
                    <a:pt x="122" y="3"/>
                    <a:pt x="121" y="2"/>
                    <a:pt x="120" y="2"/>
                  </a:cubicBezTo>
                  <a:cubicBezTo>
                    <a:pt x="117" y="1"/>
                    <a:pt x="114" y="1"/>
                    <a:pt x="111" y="0"/>
                  </a:cubicBezTo>
                  <a:cubicBezTo>
                    <a:pt x="111" y="0"/>
                    <a:pt x="111" y="0"/>
                    <a:pt x="111" y="0"/>
                  </a:cubicBezTo>
                  <a:cubicBezTo>
                    <a:pt x="110" y="0"/>
                    <a:pt x="109" y="1"/>
                    <a:pt x="109" y="2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5" y="8"/>
                    <a:pt x="102" y="8"/>
                    <a:pt x="98" y="8"/>
                  </a:cubicBezTo>
                  <a:cubicBezTo>
                    <a:pt x="98" y="9"/>
                    <a:pt x="98" y="9"/>
                    <a:pt x="98" y="9"/>
                  </a:cubicBezTo>
                  <a:cubicBezTo>
                    <a:pt x="98" y="9"/>
                    <a:pt x="98" y="9"/>
                    <a:pt x="98" y="9"/>
                  </a:cubicBezTo>
                  <a:cubicBezTo>
                    <a:pt x="98" y="8"/>
                    <a:pt x="98" y="8"/>
                    <a:pt x="98" y="8"/>
                  </a:cubicBezTo>
                  <a:cubicBezTo>
                    <a:pt x="98" y="8"/>
                    <a:pt x="98" y="8"/>
                    <a:pt x="98" y="8"/>
                  </a:cubicBezTo>
                  <a:cubicBezTo>
                    <a:pt x="96" y="8"/>
                    <a:pt x="95" y="8"/>
                    <a:pt x="93" y="8"/>
                  </a:cubicBezTo>
                  <a:cubicBezTo>
                    <a:pt x="92" y="2"/>
                    <a:pt x="92" y="2"/>
                    <a:pt x="92" y="2"/>
                  </a:cubicBezTo>
                  <a:cubicBezTo>
                    <a:pt x="91" y="1"/>
                    <a:pt x="90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6" y="0"/>
                    <a:pt x="83" y="0"/>
                    <a:pt x="81" y="1"/>
                  </a:cubicBezTo>
                  <a:cubicBezTo>
                    <a:pt x="79" y="1"/>
                    <a:pt x="79" y="2"/>
                    <a:pt x="79" y="3"/>
                  </a:cubicBezTo>
                  <a:cubicBezTo>
                    <a:pt x="80" y="10"/>
                    <a:pt x="80" y="10"/>
                    <a:pt x="80" y="10"/>
                  </a:cubicBezTo>
                  <a:cubicBezTo>
                    <a:pt x="75" y="11"/>
                    <a:pt x="70" y="12"/>
                    <a:pt x="65" y="14"/>
                  </a:cubicBezTo>
                  <a:cubicBezTo>
                    <a:pt x="62" y="8"/>
                    <a:pt x="62" y="8"/>
                    <a:pt x="62" y="8"/>
                  </a:cubicBezTo>
                  <a:cubicBezTo>
                    <a:pt x="62" y="8"/>
                    <a:pt x="61" y="7"/>
                    <a:pt x="60" y="7"/>
                  </a:cubicBezTo>
                  <a:cubicBezTo>
                    <a:pt x="60" y="7"/>
                    <a:pt x="59" y="7"/>
                    <a:pt x="59" y="7"/>
                  </a:cubicBezTo>
                  <a:cubicBezTo>
                    <a:pt x="57" y="8"/>
                    <a:pt x="54" y="10"/>
                    <a:pt x="52" y="11"/>
                  </a:cubicBezTo>
                  <a:cubicBezTo>
                    <a:pt x="50" y="12"/>
                    <a:pt x="50" y="13"/>
                    <a:pt x="51" y="14"/>
                  </a:cubicBezTo>
                  <a:cubicBezTo>
                    <a:pt x="53" y="20"/>
                    <a:pt x="53" y="20"/>
                    <a:pt x="53" y="20"/>
                  </a:cubicBezTo>
                  <a:cubicBezTo>
                    <a:pt x="49" y="22"/>
                    <a:pt x="45" y="25"/>
                    <a:pt x="41" y="28"/>
                  </a:cubicBezTo>
                  <a:cubicBezTo>
                    <a:pt x="36" y="24"/>
                    <a:pt x="36" y="24"/>
                    <a:pt x="36" y="24"/>
                  </a:cubicBezTo>
                  <a:cubicBezTo>
                    <a:pt x="36" y="24"/>
                    <a:pt x="35" y="23"/>
                    <a:pt x="35" y="23"/>
                  </a:cubicBezTo>
                  <a:cubicBezTo>
                    <a:pt x="34" y="23"/>
                    <a:pt x="33" y="24"/>
                    <a:pt x="33" y="24"/>
                  </a:cubicBezTo>
                  <a:cubicBezTo>
                    <a:pt x="31" y="26"/>
                    <a:pt x="29" y="28"/>
                    <a:pt x="27" y="30"/>
                  </a:cubicBezTo>
                  <a:cubicBezTo>
                    <a:pt x="26" y="31"/>
                    <a:pt x="26" y="32"/>
                    <a:pt x="27" y="33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8" y="41"/>
                    <a:pt x="25" y="45"/>
                    <a:pt x="22" y="50"/>
                  </a:cubicBezTo>
                  <a:cubicBezTo>
                    <a:pt x="16" y="47"/>
                    <a:pt x="16" y="47"/>
                    <a:pt x="16" y="47"/>
                  </a:cubicBezTo>
                  <a:cubicBezTo>
                    <a:pt x="16" y="47"/>
                    <a:pt x="16" y="47"/>
                    <a:pt x="15" y="47"/>
                  </a:cubicBezTo>
                  <a:cubicBezTo>
                    <a:pt x="14" y="47"/>
                    <a:pt x="14" y="47"/>
                    <a:pt x="13" y="48"/>
                  </a:cubicBezTo>
                  <a:cubicBezTo>
                    <a:pt x="12" y="50"/>
                    <a:pt x="11" y="53"/>
                    <a:pt x="9" y="55"/>
                  </a:cubicBezTo>
                  <a:cubicBezTo>
                    <a:pt x="9" y="56"/>
                    <a:pt x="9" y="58"/>
                    <a:pt x="10" y="58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5" y="64"/>
                    <a:pt x="14" y="66"/>
                    <a:pt x="13" y="69"/>
                  </a:cubicBezTo>
                  <a:cubicBezTo>
                    <a:pt x="12" y="71"/>
                    <a:pt x="11" y="73"/>
                    <a:pt x="11" y="76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4" y="75"/>
                    <a:pt x="4" y="75"/>
                    <a:pt x="4" y="75"/>
                  </a:cubicBezTo>
                  <a:cubicBezTo>
                    <a:pt x="3" y="75"/>
                    <a:pt x="2" y="76"/>
                    <a:pt x="2" y="77"/>
                  </a:cubicBezTo>
                  <a:cubicBezTo>
                    <a:pt x="1" y="80"/>
                    <a:pt x="1" y="82"/>
                    <a:pt x="0" y="85"/>
                  </a:cubicBezTo>
                  <a:cubicBezTo>
                    <a:pt x="0" y="86"/>
                    <a:pt x="1" y="87"/>
                    <a:pt x="2" y="88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94"/>
                    <a:pt x="8" y="99"/>
                    <a:pt x="8" y="104"/>
                  </a:cubicBezTo>
                  <a:cubicBezTo>
                    <a:pt x="2" y="105"/>
                    <a:pt x="2" y="105"/>
                    <a:pt x="2" y="105"/>
                  </a:cubicBezTo>
                  <a:cubicBezTo>
                    <a:pt x="1" y="105"/>
                    <a:pt x="0" y="106"/>
                    <a:pt x="0" y="108"/>
                  </a:cubicBezTo>
                  <a:cubicBezTo>
                    <a:pt x="1" y="110"/>
                    <a:pt x="1" y="113"/>
                    <a:pt x="1" y="116"/>
                  </a:cubicBezTo>
                  <a:cubicBezTo>
                    <a:pt x="2" y="117"/>
                    <a:pt x="3" y="118"/>
                    <a:pt x="4" y="118"/>
                  </a:cubicBezTo>
                  <a:cubicBezTo>
                    <a:pt x="4" y="118"/>
                    <a:pt x="4" y="118"/>
                    <a:pt x="4" y="118"/>
                  </a:cubicBezTo>
                  <a:cubicBezTo>
                    <a:pt x="10" y="117"/>
                    <a:pt x="10" y="117"/>
                    <a:pt x="10" y="117"/>
                  </a:cubicBezTo>
                  <a:cubicBezTo>
                    <a:pt x="11" y="122"/>
                    <a:pt x="13" y="127"/>
                    <a:pt x="15" y="132"/>
                  </a:cubicBezTo>
                  <a:cubicBezTo>
                    <a:pt x="9" y="135"/>
                    <a:pt x="9" y="135"/>
                    <a:pt x="9" y="135"/>
                  </a:cubicBezTo>
                  <a:cubicBezTo>
                    <a:pt x="8" y="135"/>
                    <a:pt x="8" y="136"/>
                    <a:pt x="8" y="138"/>
                  </a:cubicBezTo>
                  <a:cubicBezTo>
                    <a:pt x="9" y="140"/>
                    <a:pt x="11" y="143"/>
                    <a:pt x="12" y="145"/>
                  </a:cubicBezTo>
                  <a:cubicBezTo>
                    <a:pt x="12" y="146"/>
                    <a:pt x="13" y="146"/>
                    <a:pt x="14" y="146"/>
                  </a:cubicBezTo>
                  <a:cubicBezTo>
                    <a:pt x="14" y="146"/>
                    <a:pt x="15" y="146"/>
                    <a:pt x="15" y="146"/>
                  </a:cubicBezTo>
                  <a:cubicBezTo>
                    <a:pt x="21" y="144"/>
                    <a:pt x="21" y="144"/>
                    <a:pt x="21" y="144"/>
                  </a:cubicBezTo>
                  <a:cubicBezTo>
                    <a:pt x="23" y="148"/>
                    <a:pt x="26" y="152"/>
                    <a:pt x="29" y="156"/>
                  </a:cubicBezTo>
                  <a:cubicBezTo>
                    <a:pt x="25" y="160"/>
                    <a:pt x="25" y="160"/>
                    <a:pt x="25" y="160"/>
                  </a:cubicBezTo>
                  <a:cubicBezTo>
                    <a:pt x="24" y="161"/>
                    <a:pt x="24" y="163"/>
                    <a:pt x="25" y="163"/>
                  </a:cubicBezTo>
                  <a:cubicBezTo>
                    <a:pt x="27" y="166"/>
                    <a:pt x="29" y="168"/>
                    <a:pt x="31" y="170"/>
                  </a:cubicBezTo>
                  <a:cubicBezTo>
                    <a:pt x="31" y="170"/>
                    <a:pt x="32" y="170"/>
                    <a:pt x="33" y="170"/>
                  </a:cubicBezTo>
                  <a:cubicBezTo>
                    <a:pt x="33" y="170"/>
                    <a:pt x="34" y="170"/>
                    <a:pt x="34" y="170"/>
                  </a:cubicBezTo>
                  <a:cubicBezTo>
                    <a:pt x="39" y="165"/>
                    <a:pt x="39" y="165"/>
                    <a:pt x="39" y="165"/>
                  </a:cubicBezTo>
                  <a:cubicBezTo>
                    <a:pt x="42" y="169"/>
                    <a:pt x="47" y="172"/>
                    <a:pt x="51" y="174"/>
                  </a:cubicBezTo>
                  <a:cubicBezTo>
                    <a:pt x="48" y="180"/>
                    <a:pt x="48" y="180"/>
                    <a:pt x="48" y="180"/>
                  </a:cubicBezTo>
                  <a:cubicBezTo>
                    <a:pt x="48" y="181"/>
                    <a:pt x="48" y="182"/>
                    <a:pt x="49" y="183"/>
                  </a:cubicBezTo>
                  <a:cubicBezTo>
                    <a:pt x="51" y="184"/>
                    <a:pt x="54" y="186"/>
                    <a:pt x="57" y="187"/>
                  </a:cubicBezTo>
                  <a:cubicBezTo>
                    <a:pt x="57" y="187"/>
                    <a:pt x="57" y="187"/>
                    <a:pt x="58" y="187"/>
                  </a:cubicBezTo>
                  <a:cubicBezTo>
                    <a:pt x="58" y="187"/>
                    <a:pt x="59" y="187"/>
                    <a:pt x="59" y="186"/>
                  </a:cubicBezTo>
                  <a:cubicBezTo>
                    <a:pt x="63" y="181"/>
                    <a:pt x="63" y="181"/>
                    <a:pt x="63" y="181"/>
                  </a:cubicBezTo>
                  <a:cubicBezTo>
                    <a:pt x="65" y="182"/>
                    <a:pt x="67" y="182"/>
                    <a:pt x="70" y="183"/>
                  </a:cubicBezTo>
                  <a:cubicBezTo>
                    <a:pt x="72" y="184"/>
                    <a:pt x="74" y="185"/>
                    <a:pt x="77" y="185"/>
                  </a:cubicBezTo>
                  <a:cubicBezTo>
                    <a:pt x="76" y="192"/>
                    <a:pt x="76" y="192"/>
                    <a:pt x="76" y="192"/>
                  </a:cubicBezTo>
                  <a:cubicBezTo>
                    <a:pt x="76" y="193"/>
                    <a:pt x="76" y="194"/>
                    <a:pt x="78" y="194"/>
                  </a:cubicBezTo>
                  <a:cubicBezTo>
                    <a:pt x="81" y="195"/>
                    <a:pt x="83" y="195"/>
                    <a:pt x="86" y="196"/>
                  </a:cubicBezTo>
                  <a:cubicBezTo>
                    <a:pt x="86" y="196"/>
                    <a:pt x="86" y="196"/>
                    <a:pt x="86" y="196"/>
                  </a:cubicBezTo>
                  <a:cubicBezTo>
                    <a:pt x="87" y="196"/>
                    <a:pt x="88" y="195"/>
                    <a:pt x="89" y="194"/>
                  </a:cubicBezTo>
                  <a:cubicBezTo>
                    <a:pt x="90" y="188"/>
                    <a:pt x="90" y="188"/>
                    <a:pt x="90" y="188"/>
                  </a:cubicBezTo>
                  <a:cubicBezTo>
                    <a:pt x="93" y="188"/>
                    <a:pt x="96" y="188"/>
                    <a:pt x="99" y="188"/>
                  </a:cubicBezTo>
                  <a:cubicBezTo>
                    <a:pt x="101" y="188"/>
                    <a:pt x="103" y="188"/>
                    <a:pt x="105" y="188"/>
                  </a:cubicBezTo>
                  <a:cubicBezTo>
                    <a:pt x="106" y="194"/>
                    <a:pt x="106" y="194"/>
                    <a:pt x="106" y="194"/>
                  </a:cubicBezTo>
                  <a:cubicBezTo>
                    <a:pt x="106" y="195"/>
                    <a:pt x="107" y="196"/>
                    <a:pt x="108" y="196"/>
                  </a:cubicBezTo>
                  <a:cubicBezTo>
                    <a:pt x="108" y="196"/>
                    <a:pt x="108" y="196"/>
                    <a:pt x="108" y="196"/>
                  </a:cubicBezTo>
                  <a:cubicBezTo>
                    <a:pt x="111" y="196"/>
                    <a:pt x="114" y="195"/>
                    <a:pt x="117" y="195"/>
                  </a:cubicBezTo>
                  <a:cubicBezTo>
                    <a:pt x="118" y="195"/>
                    <a:pt x="119" y="194"/>
                    <a:pt x="119" y="192"/>
                  </a:cubicBezTo>
                  <a:cubicBezTo>
                    <a:pt x="118" y="186"/>
                    <a:pt x="118" y="186"/>
                    <a:pt x="118" y="186"/>
                  </a:cubicBezTo>
                  <a:cubicBezTo>
                    <a:pt x="123" y="185"/>
                    <a:pt x="128" y="184"/>
                    <a:pt x="133" y="182"/>
                  </a:cubicBezTo>
                  <a:cubicBezTo>
                    <a:pt x="135" y="187"/>
                    <a:pt x="135" y="187"/>
                    <a:pt x="135" y="187"/>
                  </a:cubicBezTo>
                  <a:cubicBezTo>
                    <a:pt x="136" y="188"/>
                    <a:pt x="137" y="189"/>
                    <a:pt x="137" y="189"/>
                  </a:cubicBezTo>
                  <a:cubicBezTo>
                    <a:pt x="138" y="189"/>
                    <a:pt x="138" y="189"/>
                    <a:pt x="138" y="188"/>
                  </a:cubicBezTo>
                  <a:cubicBezTo>
                    <a:pt x="141" y="187"/>
                    <a:pt x="143" y="186"/>
                    <a:pt x="146" y="185"/>
                  </a:cubicBezTo>
                  <a:cubicBezTo>
                    <a:pt x="147" y="184"/>
                    <a:pt x="148" y="183"/>
                    <a:pt x="147" y="182"/>
                  </a:cubicBezTo>
                  <a:cubicBezTo>
                    <a:pt x="144" y="176"/>
                    <a:pt x="144" y="176"/>
                    <a:pt x="144" y="176"/>
                  </a:cubicBezTo>
                  <a:cubicBezTo>
                    <a:pt x="149" y="174"/>
                    <a:pt x="153" y="171"/>
                    <a:pt x="157" y="167"/>
                  </a:cubicBezTo>
                  <a:cubicBezTo>
                    <a:pt x="161" y="172"/>
                    <a:pt x="161" y="172"/>
                    <a:pt x="161" y="172"/>
                  </a:cubicBezTo>
                  <a:cubicBezTo>
                    <a:pt x="162" y="172"/>
                    <a:pt x="162" y="172"/>
                    <a:pt x="163" y="172"/>
                  </a:cubicBezTo>
                  <a:cubicBezTo>
                    <a:pt x="164" y="172"/>
                    <a:pt x="164" y="172"/>
                    <a:pt x="165" y="172"/>
                  </a:cubicBezTo>
                  <a:cubicBezTo>
                    <a:pt x="167" y="170"/>
                    <a:pt x="169" y="168"/>
                    <a:pt x="171" y="166"/>
                  </a:cubicBezTo>
                  <a:cubicBezTo>
                    <a:pt x="172" y="165"/>
                    <a:pt x="172" y="164"/>
                    <a:pt x="171" y="163"/>
                  </a:cubicBezTo>
                  <a:cubicBezTo>
                    <a:pt x="166" y="158"/>
                    <a:pt x="166" y="158"/>
                    <a:pt x="166" y="158"/>
                  </a:cubicBezTo>
                  <a:cubicBezTo>
                    <a:pt x="170" y="155"/>
                    <a:pt x="173" y="150"/>
                    <a:pt x="176" y="146"/>
                  </a:cubicBezTo>
                  <a:cubicBezTo>
                    <a:pt x="181" y="149"/>
                    <a:pt x="181" y="149"/>
                    <a:pt x="181" y="149"/>
                  </a:cubicBezTo>
                  <a:cubicBezTo>
                    <a:pt x="182" y="149"/>
                    <a:pt x="182" y="149"/>
                    <a:pt x="182" y="149"/>
                  </a:cubicBezTo>
                  <a:cubicBezTo>
                    <a:pt x="183" y="149"/>
                    <a:pt x="184" y="149"/>
                    <a:pt x="184" y="148"/>
                  </a:cubicBezTo>
                  <a:cubicBezTo>
                    <a:pt x="186" y="146"/>
                    <a:pt x="187" y="143"/>
                    <a:pt x="188" y="140"/>
                  </a:cubicBezTo>
                  <a:cubicBezTo>
                    <a:pt x="189" y="139"/>
                    <a:pt x="188" y="138"/>
                    <a:pt x="187" y="138"/>
                  </a:cubicBezTo>
                  <a:cubicBezTo>
                    <a:pt x="182" y="134"/>
                    <a:pt x="182" y="134"/>
                    <a:pt x="182" y="134"/>
                  </a:cubicBezTo>
                  <a:cubicBezTo>
                    <a:pt x="183" y="132"/>
                    <a:pt x="184" y="130"/>
                    <a:pt x="185" y="127"/>
                  </a:cubicBezTo>
                  <a:cubicBezTo>
                    <a:pt x="186" y="125"/>
                    <a:pt x="186" y="122"/>
                    <a:pt x="187" y="120"/>
                  </a:cubicBezTo>
                  <a:cubicBezTo>
                    <a:pt x="193" y="121"/>
                    <a:pt x="193" y="121"/>
                    <a:pt x="193" y="121"/>
                  </a:cubicBezTo>
                  <a:cubicBezTo>
                    <a:pt x="193" y="121"/>
                    <a:pt x="193" y="121"/>
                    <a:pt x="193" y="121"/>
                  </a:cubicBezTo>
                  <a:cubicBezTo>
                    <a:pt x="194" y="121"/>
                    <a:pt x="195" y="120"/>
                    <a:pt x="196" y="119"/>
                  </a:cubicBezTo>
                  <a:cubicBezTo>
                    <a:pt x="196" y="116"/>
                    <a:pt x="197" y="113"/>
                    <a:pt x="197" y="111"/>
                  </a:cubicBezTo>
                  <a:cubicBezTo>
                    <a:pt x="197" y="110"/>
                    <a:pt x="196" y="108"/>
                    <a:pt x="195" y="108"/>
                  </a:cubicBezTo>
                  <a:close/>
                </a:path>
              </a:pathLst>
            </a:custGeom>
            <a:solidFill>
              <a:schemeClr val="accent3"/>
            </a:solidFill>
            <a:ln w="19050" cap="rnd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76" name="Freeform 8"/>
            <p:cNvSpPr>
              <a:spLocks/>
            </p:cNvSpPr>
            <p:nvPr/>
          </p:nvSpPr>
          <p:spPr bwMode="auto">
            <a:xfrm>
              <a:off x="7445957" y="3100804"/>
              <a:ext cx="2492369" cy="2461124"/>
            </a:xfrm>
            <a:custGeom>
              <a:avLst/>
              <a:gdLst>
                <a:gd name="T0" fmla="*/ 135 w 146"/>
                <a:gd name="T1" fmla="*/ 77 h 144"/>
                <a:gd name="T2" fmla="*/ 144 w 146"/>
                <a:gd name="T3" fmla="*/ 65 h 144"/>
                <a:gd name="T4" fmla="*/ 143 w 146"/>
                <a:gd name="T5" fmla="*/ 53 h 144"/>
                <a:gd name="T6" fmla="*/ 141 w 146"/>
                <a:gd name="T7" fmla="*/ 51 h 144"/>
                <a:gd name="T8" fmla="*/ 129 w 146"/>
                <a:gd name="T9" fmla="*/ 45 h 144"/>
                <a:gd name="T10" fmla="*/ 135 w 146"/>
                <a:gd name="T11" fmla="*/ 39 h 144"/>
                <a:gd name="T12" fmla="*/ 131 w 146"/>
                <a:gd name="T13" fmla="*/ 27 h 144"/>
                <a:gd name="T14" fmla="*/ 128 w 146"/>
                <a:gd name="T15" fmla="*/ 27 h 144"/>
                <a:gd name="T16" fmla="*/ 113 w 146"/>
                <a:gd name="T17" fmla="*/ 25 h 144"/>
                <a:gd name="T18" fmla="*/ 117 w 146"/>
                <a:gd name="T19" fmla="*/ 14 h 144"/>
                <a:gd name="T20" fmla="*/ 108 w 146"/>
                <a:gd name="T21" fmla="*/ 9 h 144"/>
                <a:gd name="T22" fmla="*/ 101 w 146"/>
                <a:gd name="T23" fmla="*/ 17 h 144"/>
                <a:gd name="T24" fmla="*/ 92 w 146"/>
                <a:gd name="T25" fmla="*/ 13 h 144"/>
                <a:gd name="T26" fmla="*/ 92 w 146"/>
                <a:gd name="T27" fmla="*/ 2 h 144"/>
                <a:gd name="T28" fmla="*/ 82 w 146"/>
                <a:gd name="T29" fmla="*/ 0 h 144"/>
                <a:gd name="T30" fmla="*/ 78 w 146"/>
                <a:gd name="T31" fmla="*/ 10 h 144"/>
                <a:gd name="T32" fmla="*/ 73 w 146"/>
                <a:gd name="T33" fmla="*/ 10 h 144"/>
                <a:gd name="T34" fmla="*/ 66 w 146"/>
                <a:gd name="T35" fmla="*/ 1 h 144"/>
                <a:gd name="T36" fmla="*/ 64 w 146"/>
                <a:gd name="T37" fmla="*/ 0 h 144"/>
                <a:gd name="T38" fmla="*/ 52 w 146"/>
                <a:gd name="T39" fmla="*/ 4 h 144"/>
                <a:gd name="T40" fmla="*/ 45 w 146"/>
                <a:gd name="T41" fmla="*/ 17 h 144"/>
                <a:gd name="T42" fmla="*/ 38 w 146"/>
                <a:gd name="T43" fmla="*/ 8 h 144"/>
                <a:gd name="T44" fmla="*/ 29 w 146"/>
                <a:gd name="T45" fmla="*/ 14 h 144"/>
                <a:gd name="T46" fmla="*/ 33 w 146"/>
                <a:gd name="T47" fmla="*/ 25 h 144"/>
                <a:gd name="T48" fmla="*/ 18 w 146"/>
                <a:gd name="T49" fmla="*/ 27 h 144"/>
                <a:gd name="T50" fmla="*/ 15 w 146"/>
                <a:gd name="T51" fmla="*/ 27 h 144"/>
                <a:gd name="T52" fmla="*/ 10 w 146"/>
                <a:gd name="T53" fmla="*/ 38 h 144"/>
                <a:gd name="T54" fmla="*/ 14 w 146"/>
                <a:gd name="T55" fmla="*/ 52 h 144"/>
                <a:gd name="T56" fmla="*/ 5 w 146"/>
                <a:gd name="T57" fmla="*/ 51 h 144"/>
                <a:gd name="T58" fmla="*/ 3 w 146"/>
                <a:gd name="T59" fmla="*/ 53 h 144"/>
                <a:gd name="T60" fmla="*/ 2 w 146"/>
                <a:gd name="T61" fmla="*/ 65 h 144"/>
                <a:gd name="T62" fmla="*/ 11 w 146"/>
                <a:gd name="T63" fmla="*/ 77 h 144"/>
                <a:gd name="T64" fmla="*/ 1 w 146"/>
                <a:gd name="T65" fmla="*/ 81 h 144"/>
                <a:gd name="T66" fmla="*/ 5 w 146"/>
                <a:gd name="T67" fmla="*/ 92 h 144"/>
                <a:gd name="T68" fmla="*/ 14 w 146"/>
                <a:gd name="T69" fmla="*/ 91 h 144"/>
                <a:gd name="T70" fmla="*/ 18 w 146"/>
                <a:gd name="T71" fmla="*/ 100 h 144"/>
                <a:gd name="T72" fmla="*/ 10 w 146"/>
                <a:gd name="T73" fmla="*/ 108 h 144"/>
                <a:gd name="T74" fmla="*/ 17 w 146"/>
                <a:gd name="T75" fmla="*/ 117 h 144"/>
                <a:gd name="T76" fmla="*/ 26 w 146"/>
                <a:gd name="T77" fmla="*/ 112 h 144"/>
                <a:gd name="T78" fmla="*/ 28 w 146"/>
                <a:gd name="T79" fmla="*/ 126 h 144"/>
                <a:gd name="T80" fmla="*/ 37 w 146"/>
                <a:gd name="T81" fmla="*/ 135 h 144"/>
                <a:gd name="T82" fmla="*/ 40 w 146"/>
                <a:gd name="T83" fmla="*/ 134 h 144"/>
                <a:gd name="T84" fmla="*/ 53 w 146"/>
                <a:gd name="T85" fmla="*/ 130 h 144"/>
                <a:gd name="T86" fmla="*/ 52 w 146"/>
                <a:gd name="T87" fmla="*/ 139 h 144"/>
                <a:gd name="T88" fmla="*/ 64 w 146"/>
                <a:gd name="T89" fmla="*/ 144 h 144"/>
                <a:gd name="T90" fmla="*/ 66 w 146"/>
                <a:gd name="T91" fmla="*/ 142 h 144"/>
                <a:gd name="T92" fmla="*/ 73 w 146"/>
                <a:gd name="T93" fmla="*/ 134 h 144"/>
                <a:gd name="T94" fmla="*/ 80 w 146"/>
                <a:gd name="T95" fmla="*/ 142 h 144"/>
                <a:gd name="T96" fmla="*/ 82 w 146"/>
                <a:gd name="T97" fmla="*/ 144 h 144"/>
                <a:gd name="T98" fmla="*/ 94 w 146"/>
                <a:gd name="T99" fmla="*/ 139 h 144"/>
                <a:gd name="T100" fmla="*/ 101 w 146"/>
                <a:gd name="T101" fmla="*/ 127 h 144"/>
                <a:gd name="T102" fmla="*/ 108 w 146"/>
                <a:gd name="T103" fmla="*/ 135 h 144"/>
                <a:gd name="T104" fmla="*/ 118 w 146"/>
                <a:gd name="T105" fmla="*/ 130 h 144"/>
                <a:gd name="T106" fmla="*/ 113 w 146"/>
                <a:gd name="T107" fmla="*/ 119 h 144"/>
                <a:gd name="T108" fmla="*/ 128 w 146"/>
                <a:gd name="T109" fmla="*/ 117 h 144"/>
                <a:gd name="T110" fmla="*/ 131 w 146"/>
                <a:gd name="T111" fmla="*/ 116 h 144"/>
                <a:gd name="T112" fmla="*/ 136 w 146"/>
                <a:gd name="T113" fmla="*/ 105 h 144"/>
                <a:gd name="T114" fmla="*/ 132 w 146"/>
                <a:gd name="T115" fmla="*/ 92 h 144"/>
                <a:gd name="T116" fmla="*/ 141 w 146"/>
                <a:gd name="T117" fmla="*/ 92 h 144"/>
                <a:gd name="T118" fmla="*/ 144 w 146"/>
                <a:gd name="T119" fmla="*/ 91 h 144"/>
                <a:gd name="T120" fmla="*/ 144 w 146"/>
                <a:gd name="T121" fmla="*/ 7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6" h="144">
                  <a:moveTo>
                    <a:pt x="144" y="79"/>
                  </a:moveTo>
                  <a:cubicBezTo>
                    <a:pt x="135" y="77"/>
                    <a:pt x="135" y="77"/>
                    <a:pt x="135" y="77"/>
                  </a:cubicBezTo>
                  <a:cubicBezTo>
                    <a:pt x="135" y="73"/>
                    <a:pt x="135" y="70"/>
                    <a:pt x="135" y="67"/>
                  </a:cubicBezTo>
                  <a:cubicBezTo>
                    <a:pt x="144" y="65"/>
                    <a:pt x="144" y="65"/>
                    <a:pt x="144" y="65"/>
                  </a:cubicBezTo>
                  <a:cubicBezTo>
                    <a:pt x="145" y="65"/>
                    <a:pt x="146" y="64"/>
                    <a:pt x="145" y="62"/>
                  </a:cubicBezTo>
                  <a:cubicBezTo>
                    <a:pt x="145" y="59"/>
                    <a:pt x="144" y="56"/>
                    <a:pt x="143" y="53"/>
                  </a:cubicBezTo>
                  <a:cubicBezTo>
                    <a:pt x="143" y="52"/>
                    <a:pt x="142" y="51"/>
                    <a:pt x="141" y="51"/>
                  </a:cubicBezTo>
                  <a:cubicBezTo>
                    <a:pt x="141" y="51"/>
                    <a:pt x="141" y="51"/>
                    <a:pt x="141" y="51"/>
                  </a:cubicBezTo>
                  <a:cubicBezTo>
                    <a:pt x="132" y="53"/>
                    <a:pt x="132" y="53"/>
                    <a:pt x="132" y="53"/>
                  </a:cubicBezTo>
                  <a:cubicBezTo>
                    <a:pt x="131" y="50"/>
                    <a:pt x="130" y="47"/>
                    <a:pt x="129" y="45"/>
                  </a:cubicBezTo>
                  <a:cubicBezTo>
                    <a:pt x="129" y="44"/>
                    <a:pt x="128" y="44"/>
                    <a:pt x="128" y="44"/>
                  </a:cubicBezTo>
                  <a:cubicBezTo>
                    <a:pt x="135" y="39"/>
                    <a:pt x="135" y="39"/>
                    <a:pt x="135" y="39"/>
                  </a:cubicBezTo>
                  <a:cubicBezTo>
                    <a:pt x="136" y="38"/>
                    <a:pt x="137" y="37"/>
                    <a:pt x="136" y="36"/>
                  </a:cubicBezTo>
                  <a:cubicBezTo>
                    <a:pt x="134" y="33"/>
                    <a:pt x="133" y="30"/>
                    <a:pt x="131" y="27"/>
                  </a:cubicBezTo>
                  <a:cubicBezTo>
                    <a:pt x="130" y="27"/>
                    <a:pt x="130" y="27"/>
                    <a:pt x="129" y="27"/>
                  </a:cubicBezTo>
                  <a:cubicBezTo>
                    <a:pt x="128" y="27"/>
                    <a:pt x="128" y="27"/>
                    <a:pt x="128" y="27"/>
                  </a:cubicBezTo>
                  <a:cubicBezTo>
                    <a:pt x="120" y="32"/>
                    <a:pt x="120" y="32"/>
                    <a:pt x="120" y="32"/>
                  </a:cubicBezTo>
                  <a:cubicBezTo>
                    <a:pt x="118" y="29"/>
                    <a:pt x="116" y="27"/>
                    <a:pt x="113" y="25"/>
                  </a:cubicBezTo>
                  <a:cubicBezTo>
                    <a:pt x="118" y="17"/>
                    <a:pt x="118" y="17"/>
                    <a:pt x="118" y="17"/>
                  </a:cubicBezTo>
                  <a:cubicBezTo>
                    <a:pt x="119" y="16"/>
                    <a:pt x="118" y="15"/>
                    <a:pt x="117" y="14"/>
                  </a:cubicBezTo>
                  <a:cubicBezTo>
                    <a:pt x="115" y="12"/>
                    <a:pt x="112" y="10"/>
                    <a:pt x="109" y="9"/>
                  </a:cubicBezTo>
                  <a:cubicBezTo>
                    <a:pt x="109" y="9"/>
                    <a:pt x="108" y="9"/>
                    <a:pt x="108" y="9"/>
                  </a:cubicBezTo>
                  <a:cubicBezTo>
                    <a:pt x="107" y="9"/>
                    <a:pt x="107" y="9"/>
                    <a:pt x="106" y="10"/>
                  </a:cubicBezTo>
                  <a:cubicBezTo>
                    <a:pt x="101" y="17"/>
                    <a:pt x="101" y="17"/>
                    <a:pt x="101" y="17"/>
                  </a:cubicBezTo>
                  <a:cubicBezTo>
                    <a:pt x="99" y="15"/>
                    <a:pt x="96" y="14"/>
                    <a:pt x="93" y="13"/>
                  </a:cubicBezTo>
                  <a:cubicBezTo>
                    <a:pt x="93" y="13"/>
                    <a:pt x="92" y="13"/>
                    <a:pt x="92" y="13"/>
                  </a:cubicBezTo>
                  <a:cubicBezTo>
                    <a:pt x="94" y="4"/>
                    <a:pt x="94" y="4"/>
                    <a:pt x="94" y="4"/>
                  </a:cubicBezTo>
                  <a:cubicBezTo>
                    <a:pt x="94" y="3"/>
                    <a:pt x="93" y="2"/>
                    <a:pt x="92" y="2"/>
                  </a:cubicBezTo>
                  <a:cubicBezTo>
                    <a:pt x="89" y="1"/>
                    <a:pt x="86" y="0"/>
                    <a:pt x="82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1" y="0"/>
                    <a:pt x="80" y="0"/>
                    <a:pt x="80" y="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6" y="10"/>
                    <a:pt x="75" y="10"/>
                    <a:pt x="73" y="10"/>
                  </a:cubicBezTo>
                  <a:cubicBezTo>
                    <a:pt x="73" y="10"/>
                    <a:pt x="73" y="10"/>
                    <a:pt x="73" y="10"/>
                  </a:cubicBezTo>
                  <a:cubicBezTo>
                    <a:pt x="71" y="10"/>
                    <a:pt x="70" y="10"/>
                    <a:pt x="68" y="10"/>
                  </a:cubicBezTo>
                  <a:cubicBezTo>
                    <a:pt x="66" y="1"/>
                    <a:pt x="66" y="1"/>
                    <a:pt x="66" y="1"/>
                  </a:cubicBezTo>
                  <a:cubicBezTo>
                    <a:pt x="66" y="0"/>
                    <a:pt x="65" y="0"/>
                    <a:pt x="64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60" y="0"/>
                    <a:pt x="57" y="1"/>
                    <a:pt x="54" y="2"/>
                  </a:cubicBezTo>
                  <a:cubicBezTo>
                    <a:pt x="53" y="2"/>
                    <a:pt x="52" y="3"/>
                    <a:pt x="52" y="4"/>
                  </a:cubicBezTo>
                  <a:cubicBezTo>
                    <a:pt x="54" y="13"/>
                    <a:pt x="54" y="13"/>
                    <a:pt x="54" y="13"/>
                  </a:cubicBezTo>
                  <a:cubicBezTo>
                    <a:pt x="51" y="14"/>
                    <a:pt x="48" y="15"/>
                    <a:pt x="45" y="17"/>
                  </a:cubicBezTo>
                  <a:cubicBezTo>
                    <a:pt x="40" y="9"/>
                    <a:pt x="40" y="9"/>
                    <a:pt x="40" y="9"/>
                  </a:cubicBezTo>
                  <a:cubicBezTo>
                    <a:pt x="39" y="9"/>
                    <a:pt x="39" y="8"/>
                    <a:pt x="38" y="8"/>
                  </a:cubicBezTo>
                  <a:cubicBezTo>
                    <a:pt x="38" y="8"/>
                    <a:pt x="37" y="8"/>
                    <a:pt x="37" y="9"/>
                  </a:cubicBezTo>
                  <a:cubicBezTo>
                    <a:pt x="34" y="10"/>
                    <a:pt x="31" y="12"/>
                    <a:pt x="29" y="14"/>
                  </a:cubicBezTo>
                  <a:cubicBezTo>
                    <a:pt x="28" y="15"/>
                    <a:pt x="27" y="16"/>
                    <a:pt x="28" y="17"/>
                  </a:cubicBezTo>
                  <a:cubicBezTo>
                    <a:pt x="33" y="25"/>
                    <a:pt x="33" y="25"/>
                    <a:pt x="33" y="25"/>
                  </a:cubicBezTo>
                  <a:cubicBezTo>
                    <a:pt x="30" y="27"/>
                    <a:pt x="28" y="29"/>
                    <a:pt x="26" y="31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6"/>
                    <a:pt x="17" y="26"/>
                    <a:pt x="17" y="26"/>
                  </a:cubicBezTo>
                  <a:cubicBezTo>
                    <a:pt x="16" y="26"/>
                    <a:pt x="16" y="27"/>
                    <a:pt x="15" y="27"/>
                  </a:cubicBezTo>
                  <a:cubicBezTo>
                    <a:pt x="13" y="30"/>
                    <a:pt x="11" y="33"/>
                    <a:pt x="10" y="35"/>
                  </a:cubicBezTo>
                  <a:cubicBezTo>
                    <a:pt x="9" y="36"/>
                    <a:pt x="9" y="38"/>
                    <a:pt x="10" y="38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16" y="46"/>
                    <a:pt x="15" y="49"/>
                    <a:pt x="14" y="52"/>
                  </a:cubicBezTo>
                  <a:cubicBezTo>
                    <a:pt x="14" y="52"/>
                    <a:pt x="14" y="52"/>
                    <a:pt x="14" y="53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4" y="51"/>
                    <a:pt x="3" y="52"/>
                    <a:pt x="3" y="53"/>
                  </a:cubicBezTo>
                  <a:cubicBezTo>
                    <a:pt x="2" y="56"/>
                    <a:pt x="1" y="59"/>
                    <a:pt x="1" y="62"/>
                  </a:cubicBezTo>
                  <a:cubicBezTo>
                    <a:pt x="0" y="64"/>
                    <a:pt x="1" y="65"/>
                    <a:pt x="2" y="65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70"/>
                    <a:pt x="11" y="73"/>
                    <a:pt x="11" y="77"/>
                  </a:cubicBezTo>
                  <a:cubicBezTo>
                    <a:pt x="2" y="79"/>
                    <a:pt x="2" y="79"/>
                    <a:pt x="2" y="79"/>
                  </a:cubicBezTo>
                  <a:cubicBezTo>
                    <a:pt x="1" y="79"/>
                    <a:pt x="1" y="80"/>
                    <a:pt x="1" y="81"/>
                  </a:cubicBezTo>
                  <a:cubicBezTo>
                    <a:pt x="1" y="84"/>
                    <a:pt x="2" y="88"/>
                    <a:pt x="3" y="91"/>
                  </a:cubicBezTo>
                  <a:cubicBezTo>
                    <a:pt x="3" y="92"/>
                    <a:pt x="4" y="92"/>
                    <a:pt x="5" y="92"/>
                  </a:cubicBezTo>
                  <a:cubicBezTo>
                    <a:pt x="5" y="92"/>
                    <a:pt x="5" y="92"/>
                    <a:pt x="5" y="92"/>
                  </a:cubicBezTo>
                  <a:cubicBezTo>
                    <a:pt x="14" y="91"/>
                    <a:pt x="14" y="91"/>
                    <a:pt x="14" y="91"/>
                  </a:cubicBezTo>
                  <a:cubicBezTo>
                    <a:pt x="15" y="94"/>
                    <a:pt x="16" y="96"/>
                    <a:pt x="17" y="99"/>
                  </a:cubicBezTo>
                  <a:cubicBezTo>
                    <a:pt x="17" y="99"/>
                    <a:pt x="18" y="100"/>
                    <a:pt x="18" y="100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0" y="106"/>
                    <a:pt x="9" y="107"/>
                    <a:pt x="10" y="108"/>
                  </a:cubicBezTo>
                  <a:cubicBezTo>
                    <a:pt x="12" y="111"/>
                    <a:pt x="13" y="114"/>
                    <a:pt x="15" y="116"/>
                  </a:cubicBezTo>
                  <a:cubicBezTo>
                    <a:pt x="16" y="117"/>
                    <a:pt x="17" y="117"/>
                    <a:pt x="17" y="117"/>
                  </a:cubicBezTo>
                  <a:cubicBezTo>
                    <a:pt x="18" y="117"/>
                    <a:pt x="18" y="117"/>
                    <a:pt x="18" y="11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8" y="114"/>
                    <a:pt x="30" y="117"/>
                    <a:pt x="33" y="119"/>
                  </a:cubicBezTo>
                  <a:cubicBezTo>
                    <a:pt x="28" y="126"/>
                    <a:pt x="28" y="126"/>
                    <a:pt x="28" y="126"/>
                  </a:cubicBezTo>
                  <a:cubicBezTo>
                    <a:pt x="28" y="127"/>
                    <a:pt x="28" y="129"/>
                    <a:pt x="29" y="129"/>
                  </a:cubicBezTo>
                  <a:cubicBezTo>
                    <a:pt x="31" y="131"/>
                    <a:pt x="34" y="133"/>
                    <a:pt x="37" y="135"/>
                  </a:cubicBezTo>
                  <a:cubicBezTo>
                    <a:pt x="37" y="135"/>
                    <a:pt x="38" y="135"/>
                    <a:pt x="38" y="135"/>
                  </a:cubicBezTo>
                  <a:cubicBezTo>
                    <a:pt x="39" y="135"/>
                    <a:pt x="39" y="135"/>
                    <a:pt x="40" y="134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48" y="128"/>
                    <a:pt x="50" y="129"/>
                    <a:pt x="53" y="130"/>
                  </a:cubicBezTo>
                  <a:cubicBezTo>
                    <a:pt x="53" y="130"/>
                    <a:pt x="54" y="130"/>
                    <a:pt x="54" y="131"/>
                  </a:cubicBezTo>
                  <a:cubicBezTo>
                    <a:pt x="52" y="139"/>
                    <a:pt x="52" y="139"/>
                    <a:pt x="52" y="139"/>
                  </a:cubicBezTo>
                  <a:cubicBezTo>
                    <a:pt x="52" y="140"/>
                    <a:pt x="53" y="142"/>
                    <a:pt x="54" y="142"/>
                  </a:cubicBezTo>
                  <a:cubicBezTo>
                    <a:pt x="57" y="143"/>
                    <a:pt x="61" y="143"/>
                    <a:pt x="64" y="144"/>
                  </a:cubicBezTo>
                  <a:cubicBezTo>
                    <a:pt x="64" y="144"/>
                    <a:pt x="64" y="144"/>
                    <a:pt x="64" y="144"/>
                  </a:cubicBezTo>
                  <a:cubicBezTo>
                    <a:pt x="65" y="144"/>
                    <a:pt x="66" y="143"/>
                    <a:pt x="66" y="142"/>
                  </a:cubicBezTo>
                  <a:cubicBezTo>
                    <a:pt x="68" y="133"/>
                    <a:pt x="68" y="133"/>
                    <a:pt x="68" y="133"/>
                  </a:cubicBezTo>
                  <a:cubicBezTo>
                    <a:pt x="70" y="134"/>
                    <a:pt x="72" y="134"/>
                    <a:pt x="73" y="134"/>
                  </a:cubicBezTo>
                  <a:cubicBezTo>
                    <a:pt x="75" y="134"/>
                    <a:pt x="76" y="134"/>
                    <a:pt x="78" y="133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3"/>
                    <a:pt x="81" y="144"/>
                    <a:pt x="82" y="144"/>
                  </a:cubicBezTo>
                  <a:cubicBezTo>
                    <a:pt x="82" y="144"/>
                    <a:pt x="82" y="144"/>
                    <a:pt x="82" y="144"/>
                  </a:cubicBezTo>
                  <a:cubicBezTo>
                    <a:pt x="86" y="143"/>
                    <a:pt x="89" y="143"/>
                    <a:pt x="92" y="142"/>
                  </a:cubicBezTo>
                  <a:cubicBezTo>
                    <a:pt x="93" y="142"/>
                    <a:pt x="94" y="141"/>
                    <a:pt x="94" y="139"/>
                  </a:cubicBezTo>
                  <a:cubicBezTo>
                    <a:pt x="92" y="131"/>
                    <a:pt x="92" y="131"/>
                    <a:pt x="92" y="131"/>
                  </a:cubicBezTo>
                  <a:cubicBezTo>
                    <a:pt x="95" y="130"/>
                    <a:pt x="98" y="129"/>
                    <a:pt x="101" y="12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7" y="135"/>
                    <a:pt x="107" y="135"/>
                    <a:pt x="108" y="135"/>
                  </a:cubicBezTo>
                  <a:cubicBezTo>
                    <a:pt x="109" y="135"/>
                    <a:pt x="109" y="135"/>
                    <a:pt x="109" y="135"/>
                  </a:cubicBezTo>
                  <a:cubicBezTo>
                    <a:pt x="112" y="133"/>
                    <a:pt x="115" y="131"/>
                    <a:pt x="118" y="130"/>
                  </a:cubicBezTo>
                  <a:cubicBezTo>
                    <a:pt x="118" y="129"/>
                    <a:pt x="119" y="128"/>
                    <a:pt x="118" y="127"/>
                  </a:cubicBezTo>
                  <a:cubicBezTo>
                    <a:pt x="113" y="119"/>
                    <a:pt x="113" y="119"/>
                    <a:pt x="113" y="119"/>
                  </a:cubicBezTo>
                  <a:cubicBezTo>
                    <a:pt x="116" y="117"/>
                    <a:pt x="118" y="115"/>
                    <a:pt x="120" y="112"/>
                  </a:cubicBezTo>
                  <a:cubicBezTo>
                    <a:pt x="128" y="117"/>
                    <a:pt x="128" y="117"/>
                    <a:pt x="128" y="117"/>
                  </a:cubicBezTo>
                  <a:cubicBezTo>
                    <a:pt x="128" y="117"/>
                    <a:pt x="129" y="117"/>
                    <a:pt x="129" y="117"/>
                  </a:cubicBezTo>
                  <a:cubicBezTo>
                    <a:pt x="130" y="117"/>
                    <a:pt x="130" y="117"/>
                    <a:pt x="131" y="116"/>
                  </a:cubicBezTo>
                  <a:cubicBezTo>
                    <a:pt x="133" y="114"/>
                    <a:pt x="135" y="111"/>
                    <a:pt x="136" y="108"/>
                  </a:cubicBezTo>
                  <a:cubicBezTo>
                    <a:pt x="137" y="107"/>
                    <a:pt x="137" y="106"/>
                    <a:pt x="136" y="105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30" y="97"/>
                    <a:pt x="131" y="95"/>
                    <a:pt x="132" y="92"/>
                  </a:cubicBezTo>
                  <a:cubicBezTo>
                    <a:pt x="132" y="92"/>
                    <a:pt x="132" y="91"/>
                    <a:pt x="132" y="91"/>
                  </a:cubicBezTo>
                  <a:cubicBezTo>
                    <a:pt x="141" y="92"/>
                    <a:pt x="141" y="92"/>
                    <a:pt x="141" y="92"/>
                  </a:cubicBezTo>
                  <a:cubicBezTo>
                    <a:pt x="141" y="92"/>
                    <a:pt x="141" y="92"/>
                    <a:pt x="141" y="92"/>
                  </a:cubicBezTo>
                  <a:cubicBezTo>
                    <a:pt x="142" y="92"/>
                    <a:pt x="143" y="92"/>
                    <a:pt x="144" y="91"/>
                  </a:cubicBezTo>
                  <a:cubicBezTo>
                    <a:pt x="144" y="88"/>
                    <a:pt x="145" y="84"/>
                    <a:pt x="145" y="81"/>
                  </a:cubicBezTo>
                  <a:cubicBezTo>
                    <a:pt x="146" y="80"/>
                    <a:pt x="145" y="79"/>
                    <a:pt x="144" y="79"/>
                  </a:cubicBezTo>
                  <a:close/>
                </a:path>
              </a:pathLst>
            </a:custGeom>
            <a:solidFill>
              <a:schemeClr val="accent4"/>
            </a:solidFill>
            <a:ln w="19050" cap="rnd">
              <a:solidFill>
                <a:schemeClr val="accent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0" name="Freeform 8"/>
            <p:cNvSpPr>
              <a:spLocks/>
            </p:cNvSpPr>
            <p:nvPr/>
          </p:nvSpPr>
          <p:spPr bwMode="auto">
            <a:xfrm>
              <a:off x="9324573" y="1574987"/>
              <a:ext cx="2431273" cy="2400794"/>
            </a:xfrm>
            <a:custGeom>
              <a:avLst/>
              <a:gdLst>
                <a:gd name="T0" fmla="*/ 135 w 146"/>
                <a:gd name="T1" fmla="*/ 77 h 144"/>
                <a:gd name="T2" fmla="*/ 144 w 146"/>
                <a:gd name="T3" fmla="*/ 65 h 144"/>
                <a:gd name="T4" fmla="*/ 143 w 146"/>
                <a:gd name="T5" fmla="*/ 53 h 144"/>
                <a:gd name="T6" fmla="*/ 141 w 146"/>
                <a:gd name="T7" fmla="*/ 51 h 144"/>
                <a:gd name="T8" fmla="*/ 129 w 146"/>
                <a:gd name="T9" fmla="*/ 45 h 144"/>
                <a:gd name="T10" fmla="*/ 135 w 146"/>
                <a:gd name="T11" fmla="*/ 39 h 144"/>
                <a:gd name="T12" fmla="*/ 131 w 146"/>
                <a:gd name="T13" fmla="*/ 27 h 144"/>
                <a:gd name="T14" fmla="*/ 128 w 146"/>
                <a:gd name="T15" fmla="*/ 27 h 144"/>
                <a:gd name="T16" fmla="*/ 113 w 146"/>
                <a:gd name="T17" fmla="*/ 25 h 144"/>
                <a:gd name="T18" fmla="*/ 117 w 146"/>
                <a:gd name="T19" fmla="*/ 14 h 144"/>
                <a:gd name="T20" fmla="*/ 108 w 146"/>
                <a:gd name="T21" fmla="*/ 9 h 144"/>
                <a:gd name="T22" fmla="*/ 101 w 146"/>
                <a:gd name="T23" fmla="*/ 17 h 144"/>
                <a:gd name="T24" fmla="*/ 92 w 146"/>
                <a:gd name="T25" fmla="*/ 13 h 144"/>
                <a:gd name="T26" fmla="*/ 92 w 146"/>
                <a:gd name="T27" fmla="*/ 2 h 144"/>
                <a:gd name="T28" fmla="*/ 82 w 146"/>
                <a:gd name="T29" fmla="*/ 0 h 144"/>
                <a:gd name="T30" fmla="*/ 78 w 146"/>
                <a:gd name="T31" fmla="*/ 10 h 144"/>
                <a:gd name="T32" fmla="*/ 73 w 146"/>
                <a:gd name="T33" fmla="*/ 10 h 144"/>
                <a:gd name="T34" fmla="*/ 66 w 146"/>
                <a:gd name="T35" fmla="*/ 1 h 144"/>
                <a:gd name="T36" fmla="*/ 64 w 146"/>
                <a:gd name="T37" fmla="*/ 0 h 144"/>
                <a:gd name="T38" fmla="*/ 52 w 146"/>
                <a:gd name="T39" fmla="*/ 4 h 144"/>
                <a:gd name="T40" fmla="*/ 45 w 146"/>
                <a:gd name="T41" fmla="*/ 17 h 144"/>
                <a:gd name="T42" fmla="*/ 38 w 146"/>
                <a:gd name="T43" fmla="*/ 8 h 144"/>
                <a:gd name="T44" fmla="*/ 29 w 146"/>
                <a:gd name="T45" fmla="*/ 14 h 144"/>
                <a:gd name="T46" fmla="*/ 33 w 146"/>
                <a:gd name="T47" fmla="*/ 25 h 144"/>
                <a:gd name="T48" fmla="*/ 18 w 146"/>
                <a:gd name="T49" fmla="*/ 27 h 144"/>
                <a:gd name="T50" fmla="*/ 15 w 146"/>
                <a:gd name="T51" fmla="*/ 27 h 144"/>
                <a:gd name="T52" fmla="*/ 10 w 146"/>
                <a:gd name="T53" fmla="*/ 38 h 144"/>
                <a:gd name="T54" fmla="*/ 14 w 146"/>
                <a:gd name="T55" fmla="*/ 52 h 144"/>
                <a:gd name="T56" fmla="*/ 5 w 146"/>
                <a:gd name="T57" fmla="*/ 51 h 144"/>
                <a:gd name="T58" fmla="*/ 3 w 146"/>
                <a:gd name="T59" fmla="*/ 53 h 144"/>
                <a:gd name="T60" fmla="*/ 2 w 146"/>
                <a:gd name="T61" fmla="*/ 65 h 144"/>
                <a:gd name="T62" fmla="*/ 11 w 146"/>
                <a:gd name="T63" fmla="*/ 77 h 144"/>
                <a:gd name="T64" fmla="*/ 1 w 146"/>
                <a:gd name="T65" fmla="*/ 81 h 144"/>
                <a:gd name="T66" fmla="*/ 5 w 146"/>
                <a:gd name="T67" fmla="*/ 92 h 144"/>
                <a:gd name="T68" fmla="*/ 14 w 146"/>
                <a:gd name="T69" fmla="*/ 91 h 144"/>
                <a:gd name="T70" fmla="*/ 18 w 146"/>
                <a:gd name="T71" fmla="*/ 100 h 144"/>
                <a:gd name="T72" fmla="*/ 10 w 146"/>
                <a:gd name="T73" fmla="*/ 108 h 144"/>
                <a:gd name="T74" fmla="*/ 17 w 146"/>
                <a:gd name="T75" fmla="*/ 117 h 144"/>
                <a:gd name="T76" fmla="*/ 26 w 146"/>
                <a:gd name="T77" fmla="*/ 112 h 144"/>
                <a:gd name="T78" fmla="*/ 28 w 146"/>
                <a:gd name="T79" fmla="*/ 126 h 144"/>
                <a:gd name="T80" fmla="*/ 37 w 146"/>
                <a:gd name="T81" fmla="*/ 135 h 144"/>
                <a:gd name="T82" fmla="*/ 40 w 146"/>
                <a:gd name="T83" fmla="*/ 134 h 144"/>
                <a:gd name="T84" fmla="*/ 53 w 146"/>
                <a:gd name="T85" fmla="*/ 130 h 144"/>
                <a:gd name="T86" fmla="*/ 52 w 146"/>
                <a:gd name="T87" fmla="*/ 139 h 144"/>
                <a:gd name="T88" fmla="*/ 64 w 146"/>
                <a:gd name="T89" fmla="*/ 144 h 144"/>
                <a:gd name="T90" fmla="*/ 66 w 146"/>
                <a:gd name="T91" fmla="*/ 142 h 144"/>
                <a:gd name="T92" fmla="*/ 73 w 146"/>
                <a:gd name="T93" fmla="*/ 134 h 144"/>
                <a:gd name="T94" fmla="*/ 80 w 146"/>
                <a:gd name="T95" fmla="*/ 142 h 144"/>
                <a:gd name="T96" fmla="*/ 82 w 146"/>
                <a:gd name="T97" fmla="*/ 144 h 144"/>
                <a:gd name="T98" fmla="*/ 94 w 146"/>
                <a:gd name="T99" fmla="*/ 139 h 144"/>
                <a:gd name="T100" fmla="*/ 101 w 146"/>
                <a:gd name="T101" fmla="*/ 127 h 144"/>
                <a:gd name="T102" fmla="*/ 108 w 146"/>
                <a:gd name="T103" fmla="*/ 135 h 144"/>
                <a:gd name="T104" fmla="*/ 118 w 146"/>
                <a:gd name="T105" fmla="*/ 130 h 144"/>
                <a:gd name="T106" fmla="*/ 113 w 146"/>
                <a:gd name="T107" fmla="*/ 119 h 144"/>
                <a:gd name="T108" fmla="*/ 128 w 146"/>
                <a:gd name="T109" fmla="*/ 117 h 144"/>
                <a:gd name="T110" fmla="*/ 131 w 146"/>
                <a:gd name="T111" fmla="*/ 116 h 144"/>
                <a:gd name="T112" fmla="*/ 136 w 146"/>
                <a:gd name="T113" fmla="*/ 105 h 144"/>
                <a:gd name="T114" fmla="*/ 132 w 146"/>
                <a:gd name="T115" fmla="*/ 92 h 144"/>
                <a:gd name="T116" fmla="*/ 141 w 146"/>
                <a:gd name="T117" fmla="*/ 92 h 144"/>
                <a:gd name="T118" fmla="*/ 144 w 146"/>
                <a:gd name="T119" fmla="*/ 91 h 144"/>
                <a:gd name="T120" fmla="*/ 144 w 146"/>
                <a:gd name="T121" fmla="*/ 7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6" h="144">
                  <a:moveTo>
                    <a:pt x="144" y="79"/>
                  </a:moveTo>
                  <a:cubicBezTo>
                    <a:pt x="135" y="77"/>
                    <a:pt x="135" y="77"/>
                    <a:pt x="135" y="77"/>
                  </a:cubicBezTo>
                  <a:cubicBezTo>
                    <a:pt x="135" y="73"/>
                    <a:pt x="135" y="70"/>
                    <a:pt x="135" y="67"/>
                  </a:cubicBezTo>
                  <a:cubicBezTo>
                    <a:pt x="144" y="65"/>
                    <a:pt x="144" y="65"/>
                    <a:pt x="144" y="65"/>
                  </a:cubicBezTo>
                  <a:cubicBezTo>
                    <a:pt x="145" y="65"/>
                    <a:pt x="146" y="64"/>
                    <a:pt x="145" y="62"/>
                  </a:cubicBezTo>
                  <a:cubicBezTo>
                    <a:pt x="145" y="59"/>
                    <a:pt x="144" y="56"/>
                    <a:pt x="143" y="53"/>
                  </a:cubicBezTo>
                  <a:cubicBezTo>
                    <a:pt x="143" y="52"/>
                    <a:pt x="142" y="51"/>
                    <a:pt x="141" y="51"/>
                  </a:cubicBezTo>
                  <a:cubicBezTo>
                    <a:pt x="141" y="51"/>
                    <a:pt x="141" y="51"/>
                    <a:pt x="141" y="51"/>
                  </a:cubicBezTo>
                  <a:cubicBezTo>
                    <a:pt x="132" y="53"/>
                    <a:pt x="132" y="53"/>
                    <a:pt x="132" y="53"/>
                  </a:cubicBezTo>
                  <a:cubicBezTo>
                    <a:pt x="131" y="50"/>
                    <a:pt x="130" y="47"/>
                    <a:pt x="129" y="45"/>
                  </a:cubicBezTo>
                  <a:cubicBezTo>
                    <a:pt x="129" y="44"/>
                    <a:pt x="128" y="44"/>
                    <a:pt x="128" y="44"/>
                  </a:cubicBezTo>
                  <a:cubicBezTo>
                    <a:pt x="135" y="39"/>
                    <a:pt x="135" y="39"/>
                    <a:pt x="135" y="39"/>
                  </a:cubicBezTo>
                  <a:cubicBezTo>
                    <a:pt x="136" y="38"/>
                    <a:pt x="137" y="37"/>
                    <a:pt x="136" y="36"/>
                  </a:cubicBezTo>
                  <a:cubicBezTo>
                    <a:pt x="134" y="33"/>
                    <a:pt x="133" y="30"/>
                    <a:pt x="131" y="27"/>
                  </a:cubicBezTo>
                  <a:cubicBezTo>
                    <a:pt x="130" y="27"/>
                    <a:pt x="130" y="27"/>
                    <a:pt x="129" y="27"/>
                  </a:cubicBezTo>
                  <a:cubicBezTo>
                    <a:pt x="128" y="27"/>
                    <a:pt x="128" y="27"/>
                    <a:pt x="128" y="27"/>
                  </a:cubicBezTo>
                  <a:cubicBezTo>
                    <a:pt x="120" y="32"/>
                    <a:pt x="120" y="32"/>
                    <a:pt x="120" y="32"/>
                  </a:cubicBezTo>
                  <a:cubicBezTo>
                    <a:pt x="118" y="29"/>
                    <a:pt x="116" y="27"/>
                    <a:pt x="113" y="25"/>
                  </a:cubicBezTo>
                  <a:cubicBezTo>
                    <a:pt x="118" y="17"/>
                    <a:pt x="118" y="17"/>
                    <a:pt x="118" y="17"/>
                  </a:cubicBezTo>
                  <a:cubicBezTo>
                    <a:pt x="119" y="16"/>
                    <a:pt x="118" y="15"/>
                    <a:pt x="117" y="14"/>
                  </a:cubicBezTo>
                  <a:cubicBezTo>
                    <a:pt x="115" y="12"/>
                    <a:pt x="112" y="10"/>
                    <a:pt x="109" y="9"/>
                  </a:cubicBezTo>
                  <a:cubicBezTo>
                    <a:pt x="109" y="9"/>
                    <a:pt x="108" y="9"/>
                    <a:pt x="108" y="9"/>
                  </a:cubicBezTo>
                  <a:cubicBezTo>
                    <a:pt x="107" y="9"/>
                    <a:pt x="107" y="9"/>
                    <a:pt x="106" y="10"/>
                  </a:cubicBezTo>
                  <a:cubicBezTo>
                    <a:pt x="101" y="17"/>
                    <a:pt x="101" y="17"/>
                    <a:pt x="101" y="17"/>
                  </a:cubicBezTo>
                  <a:cubicBezTo>
                    <a:pt x="99" y="15"/>
                    <a:pt x="96" y="14"/>
                    <a:pt x="93" y="13"/>
                  </a:cubicBezTo>
                  <a:cubicBezTo>
                    <a:pt x="93" y="13"/>
                    <a:pt x="92" y="13"/>
                    <a:pt x="92" y="13"/>
                  </a:cubicBezTo>
                  <a:cubicBezTo>
                    <a:pt x="94" y="4"/>
                    <a:pt x="94" y="4"/>
                    <a:pt x="94" y="4"/>
                  </a:cubicBezTo>
                  <a:cubicBezTo>
                    <a:pt x="94" y="3"/>
                    <a:pt x="93" y="2"/>
                    <a:pt x="92" y="2"/>
                  </a:cubicBezTo>
                  <a:cubicBezTo>
                    <a:pt x="89" y="1"/>
                    <a:pt x="86" y="0"/>
                    <a:pt x="82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1" y="0"/>
                    <a:pt x="80" y="0"/>
                    <a:pt x="80" y="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6" y="10"/>
                    <a:pt x="75" y="10"/>
                    <a:pt x="73" y="10"/>
                  </a:cubicBezTo>
                  <a:cubicBezTo>
                    <a:pt x="73" y="10"/>
                    <a:pt x="73" y="10"/>
                    <a:pt x="73" y="10"/>
                  </a:cubicBezTo>
                  <a:cubicBezTo>
                    <a:pt x="71" y="10"/>
                    <a:pt x="70" y="10"/>
                    <a:pt x="68" y="10"/>
                  </a:cubicBezTo>
                  <a:cubicBezTo>
                    <a:pt x="66" y="1"/>
                    <a:pt x="66" y="1"/>
                    <a:pt x="66" y="1"/>
                  </a:cubicBezTo>
                  <a:cubicBezTo>
                    <a:pt x="66" y="0"/>
                    <a:pt x="65" y="0"/>
                    <a:pt x="64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60" y="0"/>
                    <a:pt x="57" y="1"/>
                    <a:pt x="54" y="2"/>
                  </a:cubicBezTo>
                  <a:cubicBezTo>
                    <a:pt x="53" y="2"/>
                    <a:pt x="52" y="3"/>
                    <a:pt x="52" y="4"/>
                  </a:cubicBezTo>
                  <a:cubicBezTo>
                    <a:pt x="54" y="13"/>
                    <a:pt x="54" y="13"/>
                    <a:pt x="54" y="13"/>
                  </a:cubicBezTo>
                  <a:cubicBezTo>
                    <a:pt x="51" y="14"/>
                    <a:pt x="48" y="15"/>
                    <a:pt x="45" y="17"/>
                  </a:cubicBezTo>
                  <a:cubicBezTo>
                    <a:pt x="40" y="9"/>
                    <a:pt x="40" y="9"/>
                    <a:pt x="40" y="9"/>
                  </a:cubicBezTo>
                  <a:cubicBezTo>
                    <a:pt x="39" y="9"/>
                    <a:pt x="39" y="8"/>
                    <a:pt x="38" y="8"/>
                  </a:cubicBezTo>
                  <a:cubicBezTo>
                    <a:pt x="38" y="8"/>
                    <a:pt x="37" y="8"/>
                    <a:pt x="37" y="9"/>
                  </a:cubicBezTo>
                  <a:cubicBezTo>
                    <a:pt x="34" y="10"/>
                    <a:pt x="31" y="12"/>
                    <a:pt x="29" y="14"/>
                  </a:cubicBezTo>
                  <a:cubicBezTo>
                    <a:pt x="28" y="15"/>
                    <a:pt x="27" y="16"/>
                    <a:pt x="28" y="17"/>
                  </a:cubicBezTo>
                  <a:cubicBezTo>
                    <a:pt x="33" y="25"/>
                    <a:pt x="33" y="25"/>
                    <a:pt x="33" y="25"/>
                  </a:cubicBezTo>
                  <a:cubicBezTo>
                    <a:pt x="30" y="27"/>
                    <a:pt x="28" y="29"/>
                    <a:pt x="26" y="31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8" y="26"/>
                    <a:pt x="17" y="26"/>
                    <a:pt x="17" y="26"/>
                  </a:cubicBezTo>
                  <a:cubicBezTo>
                    <a:pt x="16" y="26"/>
                    <a:pt x="16" y="27"/>
                    <a:pt x="15" y="27"/>
                  </a:cubicBezTo>
                  <a:cubicBezTo>
                    <a:pt x="13" y="30"/>
                    <a:pt x="11" y="33"/>
                    <a:pt x="10" y="35"/>
                  </a:cubicBezTo>
                  <a:cubicBezTo>
                    <a:pt x="9" y="36"/>
                    <a:pt x="9" y="38"/>
                    <a:pt x="10" y="38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16" y="46"/>
                    <a:pt x="15" y="49"/>
                    <a:pt x="14" y="52"/>
                  </a:cubicBezTo>
                  <a:cubicBezTo>
                    <a:pt x="14" y="52"/>
                    <a:pt x="14" y="52"/>
                    <a:pt x="14" y="53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4" y="51"/>
                    <a:pt x="3" y="52"/>
                    <a:pt x="3" y="53"/>
                  </a:cubicBezTo>
                  <a:cubicBezTo>
                    <a:pt x="2" y="56"/>
                    <a:pt x="1" y="59"/>
                    <a:pt x="1" y="62"/>
                  </a:cubicBezTo>
                  <a:cubicBezTo>
                    <a:pt x="0" y="64"/>
                    <a:pt x="1" y="65"/>
                    <a:pt x="2" y="65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70"/>
                    <a:pt x="11" y="73"/>
                    <a:pt x="11" y="77"/>
                  </a:cubicBezTo>
                  <a:cubicBezTo>
                    <a:pt x="2" y="79"/>
                    <a:pt x="2" y="79"/>
                    <a:pt x="2" y="79"/>
                  </a:cubicBezTo>
                  <a:cubicBezTo>
                    <a:pt x="1" y="79"/>
                    <a:pt x="1" y="80"/>
                    <a:pt x="1" y="81"/>
                  </a:cubicBezTo>
                  <a:cubicBezTo>
                    <a:pt x="1" y="84"/>
                    <a:pt x="2" y="88"/>
                    <a:pt x="3" y="91"/>
                  </a:cubicBezTo>
                  <a:cubicBezTo>
                    <a:pt x="3" y="92"/>
                    <a:pt x="4" y="92"/>
                    <a:pt x="5" y="92"/>
                  </a:cubicBezTo>
                  <a:cubicBezTo>
                    <a:pt x="5" y="92"/>
                    <a:pt x="5" y="92"/>
                    <a:pt x="5" y="92"/>
                  </a:cubicBezTo>
                  <a:cubicBezTo>
                    <a:pt x="14" y="91"/>
                    <a:pt x="14" y="91"/>
                    <a:pt x="14" y="91"/>
                  </a:cubicBezTo>
                  <a:cubicBezTo>
                    <a:pt x="15" y="94"/>
                    <a:pt x="16" y="96"/>
                    <a:pt x="17" y="99"/>
                  </a:cubicBezTo>
                  <a:cubicBezTo>
                    <a:pt x="17" y="99"/>
                    <a:pt x="18" y="100"/>
                    <a:pt x="18" y="100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0" y="106"/>
                    <a:pt x="9" y="107"/>
                    <a:pt x="10" y="108"/>
                  </a:cubicBezTo>
                  <a:cubicBezTo>
                    <a:pt x="12" y="111"/>
                    <a:pt x="13" y="114"/>
                    <a:pt x="15" y="116"/>
                  </a:cubicBezTo>
                  <a:cubicBezTo>
                    <a:pt x="16" y="117"/>
                    <a:pt x="17" y="117"/>
                    <a:pt x="17" y="117"/>
                  </a:cubicBezTo>
                  <a:cubicBezTo>
                    <a:pt x="18" y="117"/>
                    <a:pt x="18" y="117"/>
                    <a:pt x="18" y="11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8" y="114"/>
                    <a:pt x="30" y="117"/>
                    <a:pt x="33" y="119"/>
                  </a:cubicBezTo>
                  <a:cubicBezTo>
                    <a:pt x="28" y="126"/>
                    <a:pt x="28" y="126"/>
                    <a:pt x="28" y="126"/>
                  </a:cubicBezTo>
                  <a:cubicBezTo>
                    <a:pt x="28" y="127"/>
                    <a:pt x="28" y="129"/>
                    <a:pt x="29" y="129"/>
                  </a:cubicBezTo>
                  <a:cubicBezTo>
                    <a:pt x="31" y="131"/>
                    <a:pt x="34" y="133"/>
                    <a:pt x="37" y="135"/>
                  </a:cubicBezTo>
                  <a:cubicBezTo>
                    <a:pt x="37" y="135"/>
                    <a:pt x="38" y="135"/>
                    <a:pt x="38" y="135"/>
                  </a:cubicBezTo>
                  <a:cubicBezTo>
                    <a:pt x="39" y="135"/>
                    <a:pt x="39" y="135"/>
                    <a:pt x="40" y="134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48" y="128"/>
                    <a:pt x="50" y="129"/>
                    <a:pt x="53" y="130"/>
                  </a:cubicBezTo>
                  <a:cubicBezTo>
                    <a:pt x="53" y="130"/>
                    <a:pt x="54" y="130"/>
                    <a:pt x="54" y="131"/>
                  </a:cubicBezTo>
                  <a:cubicBezTo>
                    <a:pt x="52" y="139"/>
                    <a:pt x="52" y="139"/>
                    <a:pt x="52" y="139"/>
                  </a:cubicBezTo>
                  <a:cubicBezTo>
                    <a:pt x="52" y="140"/>
                    <a:pt x="53" y="142"/>
                    <a:pt x="54" y="142"/>
                  </a:cubicBezTo>
                  <a:cubicBezTo>
                    <a:pt x="57" y="143"/>
                    <a:pt x="61" y="143"/>
                    <a:pt x="64" y="144"/>
                  </a:cubicBezTo>
                  <a:cubicBezTo>
                    <a:pt x="64" y="144"/>
                    <a:pt x="64" y="144"/>
                    <a:pt x="64" y="144"/>
                  </a:cubicBezTo>
                  <a:cubicBezTo>
                    <a:pt x="65" y="144"/>
                    <a:pt x="66" y="143"/>
                    <a:pt x="66" y="142"/>
                  </a:cubicBezTo>
                  <a:cubicBezTo>
                    <a:pt x="68" y="133"/>
                    <a:pt x="68" y="133"/>
                    <a:pt x="68" y="133"/>
                  </a:cubicBezTo>
                  <a:cubicBezTo>
                    <a:pt x="70" y="134"/>
                    <a:pt x="72" y="134"/>
                    <a:pt x="73" y="134"/>
                  </a:cubicBezTo>
                  <a:cubicBezTo>
                    <a:pt x="75" y="134"/>
                    <a:pt x="76" y="134"/>
                    <a:pt x="78" y="133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3"/>
                    <a:pt x="81" y="144"/>
                    <a:pt x="82" y="144"/>
                  </a:cubicBezTo>
                  <a:cubicBezTo>
                    <a:pt x="82" y="144"/>
                    <a:pt x="82" y="144"/>
                    <a:pt x="82" y="144"/>
                  </a:cubicBezTo>
                  <a:cubicBezTo>
                    <a:pt x="86" y="143"/>
                    <a:pt x="89" y="143"/>
                    <a:pt x="92" y="142"/>
                  </a:cubicBezTo>
                  <a:cubicBezTo>
                    <a:pt x="93" y="142"/>
                    <a:pt x="94" y="141"/>
                    <a:pt x="94" y="139"/>
                  </a:cubicBezTo>
                  <a:cubicBezTo>
                    <a:pt x="92" y="131"/>
                    <a:pt x="92" y="131"/>
                    <a:pt x="92" y="131"/>
                  </a:cubicBezTo>
                  <a:cubicBezTo>
                    <a:pt x="95" y="130"/>
                    <a:pt x="98" y="129"/>
                    <a:pt x="101" y="12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7" y="135"/>
                    <a:pt x="107" y="135"/>
                    <a:pt x="108" y="135"/>
                  </a:cubicBezTo>
                  <a:cubicBezTo>
                    <a:pt x="109" y="135"/>
                    <a:pt x="109" y="135"/>
                    <a:pt x="109" y="135"/>
                  </a:cubicBezTo>
                  <a:cubicBezTo>
                    <a:pt x="112" y="133"/>
                    <a:pt x="115" y="131"/>
                    <a:pt x="118" y="130"/>
                  </a:cubicBezTo>
                  <a:cubicBezTo>
                    <a:pt x="118" y="129"/>
                    <a:pt x="119" y="128"/>
                    <a:pt x="118" y="127"/>
                  </a:cubicBezTo>
                  <a:cubicBezTo>
                    <a:pt x="113" y="119"/>
                    <a:pt x="113" y="119"/>
                    <a:pt x="113" y="119"/>
                  </a:cubicBezTo>
                  <a:cubicBezTo>
                    <a:pt x="116" y="117"/>
                    <a:pt x="118" y="115"/>
                    <a:pt x="120" y="112"/>
                  </a:cubicBezTo>
                  <a:cubicBezTo>
                    <a:pt x="128" y="117"/>
                    <a:pt x="128" y="117"/>
                    <a:pt x="128" y="117"/>
                  </a:cubicBezTo>
                  <a:cubicBezTo>
                    <a:pt x="128" y="117"/>
                    <a:pt x="129" y="117"/>
                    <a:pt x="129" y="117"/>
                  </a:cubicBezTo>
                  <a:cubicBezTo>
                    <a:pt x="130" y="117"/>
                    <a:pt x="130" y="117"/>
                    <a:pt x="131" y="116"/>
                  </a:cubicBezTo>
                  <a:cubicBezTo>
                    <a:pt x="133" y="114"/>
                    <a:pt x="135" y="111"/>
                    <a:pt x="136" y="108"/>
                  </a:cubicBezTo>
                  <a:cubicBezTo>
                    <a:pt x="137" y="107"/>
                    <a:pt x="137" y="106"/>
                    <a:pt x="136" y="105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30" y="97"/>
                    <a:pt x="131" y="95"/>
                    <a:pt x="132" y="92"/>
                  </a:cubicBezTo>
                  <a:cubicBezTo>
                    <a:pt x="132" y="92"/>
                    <a:pt x="132" y="91"/>
                    <a:pt x="132" y="91"/>
                  </a:cubicBezTo>
                  <a:cubicBezTo>
                    <a:pt x="141" y="92"/>
                    <a:pt x="141" y="92"/>
                    <a:pt x="141" y="92"/>
                  </a:cubicBezTo>
                  <a:cubicBezTo>
                    <a:pt x="141" y="92"/>
                    <a:pt x="141" y="92"/>
                    <a:pt x="141" y="92"/>
                  </a:cubicBezTo>
                  <a:cubicBezTo>
                    <a:pt x="142" y="92"/>
                    <a:pt x="143" y="92"/>
                    <a:pt x="144" y="91"/>
                  </a:cubicBezTo>
                  <a:cubicBezTo>
                    <a:pt x="144" y="88"/>
                    <a:pt x="145" y="84"/>
                    <a:pt x="145" y="81"/>
                  </a:cubicBezTo>
                  <a:cubicBezTo>
                    <a:pt x="146" y="80"/>
                    <a:pt x="145" y="79"/>
                    <a:pt x="144" y="79"/>
                  </a:cubicBezTo>
                  <a:close/>
                </a:path>
              </a:pathLst>
            </a:custGeom>
            <a:solidFill>
              <a:srgbClr val="7030A0"/>
            </a:solidFill>
            <a:ln w="19050" cap="rnd">
              <a:solidFill>
                <a:schemeClr val="accent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2" name="Freeform 111"/>
            <p:cNvSpPr>
              <a:spLocks noEditPoints="1"/>
            </p:cNvSpPr>
            <p:nvPr/>
          </p:nvSpPr>
          <p:spPr bwMode="auto">
            <a:xfrm>
              <a:off x="10361515" y="1832580"/>
              <a:ext cx="357388" cy="246553"/>
            </a:xfrm>
            <a:custGeom>
              <a:avLst/>
              <a:gdLst/>
              <a:ahLst/>
              <a:cxnLst>
                <a:cxn ang="0">
                  <a:pos x="73" y="36"/>
                </a:cxn>
                <a:cxn ang="0">
                  <a:pos x="58" y="50"/>
                </a:cxn>
                <a:cxn ang="0">
                  <a:pos x="58" y="50"/>
                </a:cxn>
                <a:cxn ang="0">
                  <a:pos x="15" y="50"/>
                </a:cxn>
                <a:cxn ang="0">
                  <a:pos x="15" y="50"/>
                </a:cxn>
                <a:cxn ang="0">
                  <a:pos x="14" y="50"/>
                </a:cxn>
                <a:cxn ang="0">
                  <a:pos x="14" y="50"/>
                </a:cxn>
                <a:cxn ang="0">
                  <a:pos x="0" y="35"/>
                </a:cxn>
                <a:cxn ang="0">
                  <a:pos x="7" y="23"/>
                </a:cxn>
                <a:cxn ang="0">
                  <a:pos x="7" y="20"/>
                </a:cxn>
                <a:cxn ang="0">
                  <a:pos x="17" y="10"/>
                </a:cxn>
                <a:cxn ang="0">
                  <a:pos x="23" y="12"/>
                </a:cxn>
                <a:cxn ang="0">
                  <a:pos x="42" y="0"/>
                </a:cxn>
                <a:cxn ang="0">
                  <a:pos x="64" y="21"/>
                </a:cxn>
                <a:cxn ang="0">
                  <a:pos x="64" y="23"/>
                </a:cxn>
                <a:cxn ang="0">
                  <a:pos x="73" y="36"/>
                </a:cxn>
                <a:cxn ang="0">
                  <a:pos x="27" y="42"/>
                </a:cxn>
                <a:cxn ang="0">
                  <a:pos x="35" y="38"/>
                </a:cxn>
                <a:cxn ang="0">
                  <a:pos x="32" y="34"/>
                </a:cxn>
                <a:cxn ang="0">
                  <a:pos x="27" y="37"/>
                </a:cxn>
                <a:cxn ang="0">
                  <a:pos x="22" y="32"/>
                </a:cxn>
                <a:cxn ang="0">
                  <a:pos x="27" y="28"/>
                </a:cxn>
                <a:cxn ang="0">
                  <a:pos x="48" y="42"/>
                </a:cxn>
                <a:cxn ang="0">
                  <a:pos x="58" y="32"/>
                </a:cxn>
                <a:cxn ang="0">
                  <a:pos x="48" y="23"/>
                </a:cxn>
                <a:cxn ang="0">
                  <a:pos x="39" y="26"/>
                </a:cxn>
                <a:cxn ang="0">
                  <a:pos x="43" y="30"/>
                </a:cxn>
                <a:cxn ang="0">
                  <a:pos x="48" y="28"/>
                </a:cxn>
                <a:cxn ang="0">
                  <a:pos x="52" y="32"/>
                </a:cxn>
                <a:cxn ang="0">
                  <a:pos x="48" y="37"/>
                </a:cxn>
                <a:cxn ang="0">
                  <a:pos x="27" y="23"/>
                </a:cxn>
                <a:cxn ang="0">
                  <a:pos x="16" y="32"/>
                </a:cxn>
                <a:cxn ang="0">
                  <a:pos x="27" y="42"/>
                </a:cxn>
              </a:cxnLst>
              <a:rect l="0" t="0" r="r" b="b"/>
              <a:pathLst>
                <a:path w="73" h="50">
                  <a:moveTo>
                    <a:pt x="73" y="36"/>
                  </a:moveTo>
                  <a:cubicBezTo>
                    <a:pt x="73" y="44"/>
                    <a:pt x="66" y="50"/>
                    <a:pt x="58" y="50"/>
                  </a:cubicBezTo>
                  <a:cubicBezTo>
                    <a:pt x="58" y="50"/>
                    <a:pt x="58" y="50"/>
                    <a:pt x="58" y="50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14" y="50"/>
                    <a:pt x="14" y="50"/>
                    <a:pt x="14" y="50"/>
                  </a:cubicBezTo>
                  <a:cubicBezTo>
                    <a:pt x="14" y="50"/>
                    <a:pt x="14" y="50"/>
                    <a:pt x="14" y="50"/>
                  </a:cubicBezTo>
                  <a:cubicBezTo>
                    <a:pt x="6" y="50"/>
                    <a:pt x="0" y="43"/>
                    <a:pt x="0" y="35"/>
                  </a:cubicBezTo>
                  <a:cubicBezTo>
                    <a:pt x="0" y="30"/>
                    <a:pt x="3" y="26"/>
                    <a:pt x="7" y="23"/>
                  </a:cubicBezTo>
                  <a:cubicBezTo>
                    <a:pt x="7" y="22"/>
                    <a:pt x="7" y="21"/>
                    <a:pt x="7" y="20"/>
                  </a:cubicBezTo>
                  <a:cubicBezTo>
                    <a:pt x="7" y="15"/>
                    <a:pt x="11" y="10"/>
                    <a:pt x="17" y="10"/>
                  </a:cubicBezTo>
                  <a:cubicBezTo>
                    <a:pt x="19" y="10"/>
                    <a:pt x="21" y="11"/>
                    <a:pt x="23" y="12"/>
                  </a:cubicBezTo>
                  <a:cubicBezTo>
                    <a:pt x="26" y="5"/>
                    <a:pt x="34" y="0"/>
                    <a:pt x="42" y="0"/>
                  </a:cubicBezTo>
                  <a:cubicBezTo>
                    <a:pt x="54" y="0"/>
                    <a:pt x="64" y="10"/>
                    <a:pt x="64" y="21"/>
                  </a:cubicBezTo>
                  <a:cubicBezTo>
                    <a:pt x="64" y="22"/>
                    <a:pt x="64" y="22"/>
                    <a:pt x="64" y="23"/>
                  </a:cubicBezTo>
                  <a:cubicBezTo>
                    <a:pt x="69" y="25"/>
                    <a:pt x="73" y="30"/>
                    <a:pt x="73" y="36"/>
                  </a:cubicBezTo>
                  <a:close/>
                  <a:moveTo>
                    <a:pt x="27" y="42"/>
                  </a:moveTo>
                  <a:cubicBezTo>
                    <a:pt x="30" y="42"/>
                    <a:pt x="33" y="41"/>
                    <a:pt x="35" y="38"/>
                  </a:cubicBezTo>
                  <a:cubicBezTo>
                    <a:pt x="34" y="37"/>
                    <a:pt x="33" y="36"/>
                    <a:pt x="32" y="34"/>
                  </a:cubicBezTo>
                  <a:cubicBezTo>
                    <a:pt x="31" y="36"/>
                    <a:pt x="29" y="37"/>
                    <a:pt x="27" y="37"/>
                  </a:cubicBezTo>
                  <a:cubicBezTo>
                    <a:pt x="25" y="37"/>
                    <a:pt x="22" y="35"/>
                    <a:pt x="22" y="32"/>
                  </a:cubicBezTo>
                  <a:cubicBezTo>
                    <a:pt x="22" y="30"/>
                    <a:pt x="25" y="28"/>
                    <a:pt x="27" y="28"/>
                  </a:cubicBezTo>
                  <a:cubicBezTo>
                    <a:pt x="35" y="28"/>
                    <a:pt x="37" y="42"/>
                    <a:pt x="48" y="42"/>
                  </a:cubicBezTo>
                  <a:cubicBezTo>
                    <a:pt x="54" y="42"/>
                    <a:pt x="58" y="38"/>
                    <a:pt x="58" y="32"/>
                  </a:cubicBezTo>
                  <a:cubicBezTo>
                    <a:pt x="58" y="26"/>
                    <a:pt x="53" y="23"/>
                    <a:pt x="48" y="23"/>
                  </a:cubicBezTo>
                  <a:cubicBezTo>
                    <a:pt x="44" y="23"/>
                    <a:pt x="42" y="24"/>
                    <a:pt x="39" y="26"/>
                  </a:cubicBezTo>
                  <a:cubicBezTo>
                    <a:pt x="40" y="28"/>
                    <a:pt x="41" y="29"/>
                    <a:pt x="43" y="30"/>
                  </a:cubicBezTo>
                  <a:cubicBezTo>
                    <a:pt x="44" y="29"/>
                    <a:pt x="46" y="28"/>
                    <a:pt x="48" y="28"/>
                  </a:cubicBezTo>
                  <a:cubicBezTo>
                    <a:pt x="50" y="28"/>
                    <a:pt x="52" y="30"/>
                    <a:pt x="52" y="32"/>
                  </a:cubicBezTo>
                  <a:cubicBezTo>
                    <a:pt x="52" y="35"/>
                    <a:pt x="50" y="37"/>
                    <a:pt x="48" y="37"/>
                  </a:cubicBezTo>
                  <a:cubicBezTo>
                    <a:pt x="40" y="37"/>
                    <a:pt x="38" y="23"/>
                    <a:pt x="27" y="23"/>
                  </a:cubicBezTo>
                  <a:cubicBezTo>
                    <a:pt x="21" y="23"/>
                    <a:pt x="16" y="26"/>
                    <a:pt x="16" y="32"/>
                  </a:cubicBezTo>
                  <a:cubicBezTo>
                    <a:pt x="16" y="38"/>
                    <a:pt x="21" y="42"/>
                    <a:pt x="27" y="42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29"/>
            <p:cNvSpPr>
              <a:spLocks noEditPoints="1"/>
            </p:cNvSpPr>
            <p:nvPr/>
          </p:nvSpPr>
          <p:spPr bwMode="auto">
            <a:xfrm>
              <a:off x="5870438" y="2372141"/>
              <a:ext cx="413628" cy="334841"/>
            </a:xfrm>
            <a:custGeom>
              <a:avLst/>
              <a:gdLst/>
              <a:ahLst/>
              <a:cxnLst>
                <a:cxn ang="0">
                  <a:pos x="68" y="49"/>
                </a:cxn>
                <a:cxn ang="0">
                  <a:pos x="63" y="55"/>
                </a:cxn>
                <a:cxn ang="0">
                  <a:pos x="5" y="55"/>
                </a:cxn>
                <a:cxn ang="0">
                  <a:pos x="0" y="49"/>
                </a:cxn>
                <a:cxn ang="0">
                  <a:pos x="0" y="6"/>
                </a:cxn>
                <a:cxn ang="0">
                  <a:pos x="5" y="0"/>
                </a:cxn>
                <a:cxn ang="0">
                  <a:pos x="63" y="0"/>
                </a:cxn>
                <a:cxn ang="0">
                  <a:pos x="68" y="6"/>
                </a:cxn>
                <a:cxn ang="0">
                  <a:pos x="68" y="49"/>
                </a:cxn>
                <a:cxn ang="0">
                  <a:pos x="5" y="5"/>
                </a:cxn>
                <a:cxn ang="0">
                  <a:pos x="4" y="6"/>
                </a:cxn>
                <a:cxn ang="0">
                  <a:pos x="4" y="49"/>
                </a:cxn>
                <a:cxn ang="0">
                  <a:pos x="5" y="51"/>
                </a:cxn>
                <a:cxn ang="0">
                  <a:pos x="63" y="51"/>
                </a:cxn>
                <a:cxn ang="0">
                  <a:pos x="64" y="49"/>
                </a:cxn>
                <a:cxn ang="0">
                  <a:pos x="64" y="6"/>
                </a:cxn>
                <a:cxn ang="0">
                  <a:pos x="63" y="5"/>
                </a:cxn>
                <a:cxn ang="0">
                  <a:pos x="5" y="5"/>
                </a:cxn>
                <a:cxn ang="0">
                  <a:pos x="16" y="23"/>
                </a:cxn>
                <a:cxn ang="0">
                  <a:pos x="9" y="16"/>
                </a:cxn>
                <a:cxn ang="0">
                  <a:pos x="16" y="9"/>
                </a:cxn>
                <a:cxn ang="0">
                  <a:pos x="23" y="16"/>
                </a:cxn>
                <a:cxn ang="0">
                  <a:pos x="16" y="23"/>
                </a:cxn>
                <a:cxn ang="0">
                  <a:pos x="59" y="46"/>
                </a:cxn>
                <a:cxn ang="0">
                  <a:pos x="9" y="46"/>
                </a:cxn>
                <a:cxn ang="0">
                  <a:pos x="9" y="39"/>
                </a:cxn>
                <a:cxn ang="0">
                  <a:pos x="20" y="28"/>
                </a:cxn>
                <a:cxn ang="0">
                  <a:pos x="26" y="33"/>
                </a:cxn>
                <a:cxn ang="0">
                  <a:pos x="44" y="15"/>
                </a:cxn>
                <a:cxn ang="0">
                  <a:pos x="59" y="30"/>
                </a:cxn>
                <a:cxn ang="0">
                  <a:pos x="59" y="46"/>
                </a:cxn>
              </a:cxnLst>
              <a:rect l="0" t="0" r="r" b="b"/>
              <a:pathLst>
                <a:path w="68" h="55">
                  <a:moveTo>
                    <a:pt x="68" y="49"/>
                  </a:moveTo>
                  <a:cubicBezTo>
                    <a:pt x="68" y="53"/>
                    <a:pt x="66" y="55"/>
                    <a:pt x="63" y="55"/>
                  </a:cubicBezTo>
                  <a:cubicBezTo>
                    <a:pt x="5" y="55"/>
                    <a:pt x="5" y="55"/>
                    <a:pt x="5" y="55"/>
                  </a:cubicBezTo>
                  <a:cubicBezTo>
                    <a:pt x="2" y="55"/>
                    <a:pt x="0" y="53"/>
                    <a:pt x="0" y="4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6" y="0"/>
                    <a:pt x="68" y="3"/>
                    <a:pt x="68" y="6"/>
                  </a:cubicBezTo>
                  <a:lnTo>
                    <a:pt x="68" y="49"/>
                  </a:lnTo>
                  <a:close/>
                  <a:moveTo>
                    <a:pt x="5" y="5"/>
                  </a:moveTo>
                  <a:cubicBezTo>
                    <a:pt x="5" y="5"/>
                    <a:pt x="4" y="5"/>
                    <a:pt x="4" y="6"/>
                  </a:cubicBezTo>
                  <a:cubicBezTo>
                    <a:pt x="4" y="49"/>
                    <a:pt x="4" y="49"/>
                    <a:pt x="4" y="49"/>
                  </a:cubicBezTo>
                  <a:cubicBezTo>
                    <a:pt x="4" y="50"/>
                    <a:pt x="5" y="51"/>
                    <a:pt x="5" y="51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4" y="50"/>
                    <a:pt x="64" y="49"/>
                  </a:cubicBezTo>
                  <a:cubicBezTo>
                    <a:pt x="64" y="6"/>
                    <a:pt x="64" y="6"/>
                    <a:pt x="64" y="6"/>
                  </a:cubicBezTo>
                  <a:cubicBezTo>
                    <a:pt x="64" y="5"/>
                    <a:pt x="63" y="5"/>
                    <a:pt x="63" y="5"/>
                  </a:cubicBezTo>
                  <a:lnTo>
                    <a:pt x="5" y="5"/>
                  </a:lnTo>
                  <a:close/>
                  <a:moveTo>
                    <a:pt x="16" y="23"/>
                  </a:moveTo>
                  <a:cubicBezTo>
                    <a:pt x="12" y="23"/>
                    <a:pt x="9" y="20"/>
                    <a:pt x="9" y="16"/>
                  </a:cubicBezTo>
                  <a:cubicBezTo>
                    <a:pt x="9" y="13"/>
                    <a:pt x="12" y="9"/>
                    <a:pt x="16" y="9"/>
                  </a:cubicBezTo>
                  <a:cubicBezTo>
                    <a:pt x="20" y="9"/>
                    <a:pt x="23" y="13"/>
                    <a:pt x="23" y="16"/>
                  </a:cubicBezTo>
                  <a:cubicBezTo>
                    <a:pt x="23" y="20"/>
                    <a:pt x="20" y="23"/>
                    <a:pt x="16" y="23"/>
                  </a:cubicBezTo>
                  <a:close/>
                  <a:moveTo>
                    <a:pt x="59" y="46"/>
                  </a:moveTo>
                  <a:cubicBezTo>
                    <a:pt x="9" y="46"/>
                    <a:pt x="9" y="46"/>
                    <a:pt x="9" y="46"/>
                  </a:cubicBezTo>
                  <a:cubicBezTo>
                    <a:pt x="9" y="39"/>
                    <a:pt x="9" y="39"/>
                    <a:pt x="9" y="39"/>
                  </a:cubicBezTo>
                  <a:cubicBezTo>
                    <a:pt x="20" y="28"/>
                    <a:pt x="20" y="28"/>
                    <a:pt x="20" y="28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44" y="15"/>
                    <a:pt x="44" y="15"/>
                    <a:pt x="44" y="15"/>
                  </a:cubicBezTo>
                  <a:cubicBezTo>
                    <a:pt x="59" y="30"/>
                    <a:pt x="59" y="30"/>
                    <a:pt x="59" y="30"/>
                  </a:cubicBezTo>
                  <a:lnTo>
                    <a:pt x="59" y="4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44"/>
            <p:cNvSpPr>
              <a:spLocks noEditPoints="1"/>
            </p:cNvSpPr>
            <p:nvPr/>
          </p:nvSpPr>
          <p:spPr bwMode="auto">
            <a:xfrm>
              <a:off x="8475248" y="3338931"/>
              <a:ext cx="419921" cy="325708"/>
            </a:xfrm>
            <a:custGeom>
              <a:avLst/>
              <a:gdLst/>
              <a:ahLst/>
              <a:cxnLst>
                <a:cxn ang="0">
                  <a:pos x="67" y="55"/>
                </a:cxn>
                <a:cxn ang="0">
                  <a:pos x="65" y="56"/>
                </a:cxn>
                <a:cxn ang="0">
                  <a:pos x="8" y="56"/>
                </a:cxn>
                <a:cxn ang="0">
                  <a:pos x="6" y="55"/>
                </a:cxn>
                <a:cxn ang="0">
                  <a:pos x="0" y="36"/>
                </a:cxn>
                <a:cxn ang="0">
                  <a:pos x="36" y="0"/>
                </a:cxn>
                <a:cxn ang="0">
                  <a:pos x="72" y="36"/>
                </a:cxn>
                <a:cxn ang="0">
                  <a:pos x="67" y="55"/>
                </a:cxn>
                <a:cxn ang="0">
                  <a:pos x="11" y="30"/>
                </a:cxn>
                <a:cxn ang="0">
                  <a:pos x="6" y="36"/>
                </a:cxn>
                <a:cxn ang="0">
                  <a:pos x="11" y="41"/>
                </a:cxn>
                <a:cxn ang="0">
                  <a:pos x="16" y="36"/>
                </a:cxn>
                <a:cxn ang="0">
                  <a:pos x="11" y="30"/>
                </a:cxn>
                <a:cxn ang="0">
                  <a:pos x="18" y="12"/>
                </a:cxn>
                <a:cxn ang="0">
                  <a:pos x="13" y="18"/>
                </a:cxn>
                <a:cxn ang="0">
                  <a:pos x="18" y="23"/>
                </a:cxn>
                <a:cxn ang="0">
                  <a:pos x="24" y="18"/>
                </a:cxn>
                <a:cxn ang="0">
                  <a:pos x="18" y="12"/>
                </a:cxn>
                <a:cxn ang="0">
                  <a:pos x="45" y="22"/>
                </a:cxn>
                <a:cxn ang="0">
                  <a:pos x="43" y="18"/>
                </a:cxn>
                <a:cxn ang="0">
                  <a:pos x="40" y="20"/>
                </a:cxn>
                <a:cxn ang="0">
                  <a:pos x="36" y="36"/>
                </a:cxn>
                <a:cxn ang="0">
                  <a:pos x="29" y="41"/>
                </a:cxn>
                <a:cxn ang="0">
                  <a:pos x="34" y="51"/>
                </a:cxn>
                <a:cxn ang="0">
                  <a:pos x="44" y="45"/>
                </a:cxn>
                <a:cxn ang="0">
                  <a:pos x="41" y="37"/>
                </a:cxn>
                <a:cxn ang="0">
                  <a:pos x="45" y="22"/>
                </a:cxn>
                <a:cxn ang="0">
                  <a:pos x="36" y="5"/>
                </a:cxn>
                <a:cxn ang="0">
                  <a:pos x="31" y="10"/>
                </a:cxn>
                <a:cxn ang="0">
                  <a:pos x="36" y="15"/>
                </a:cxn>
                <a:cxn ang="0">
                  <a:pos x="42" y="10"/>
                </a:cxn>
                <a:cxn ang="0">
                  <a:pos x="36" y="5"/>
                </a:cxn>
                <a:cxn ang="0">
                  <a:pos x="54" y="12"/>
                </a:cxn>
                <a:cxn ang="0">
                  <a:pos x="49" y="18"/>
                </a:cxn>
                <a:cxn ang="0">
                  <a:pos x="54" y="23"/>
                </a:cxn>
                <a:cxn ang="0">
                  <a:pos x="60" y="18"/>
                </a:cxn>
                <a:cxn ang="0">
                  <a:pos x="54" y="12"/>
                </a:cxn>
                <a:cxn ang="0">
                  <a:pos x="62" y="30"/>
                </a:cxn>
                <a:cxn ang="0">
                  <a:pos x="57" y="36"/>
                </a:cxn>
                <a:cxn ang="0">
                  <a:pos x="62" y="41"/>
                </a:cxn>
                <a:cxn ang="0">
                  <a:pos x="67" y="36"/>
                </a:cxn>
                <a:cxn ang="0">
                  <a:pos x="62" y="30"/>
                </a:cxn>
              </a:cxnLst>
              <a:rect l="0" t="0" r="r" b="b"/>
              <a:pathLst>
                <a:path w="72" h="56">
                  <a:moveTo>
                    <a:pt x="67" y="55"/>
                  </a:moveTo>
                  <a:cubicBezTo>
                    <a:pt x="66" y="56"/>
                    <a:pt x="66" y="56"/>
                    <a:pt x="65" y="56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7" y="56"/>
                    <a:pt x="7" y="56"/>
                    <a:pt x="6" y="55"/>
                  </a:cubicBezTo>
                  <a:cubicBezTo>
                    <a:pt x="2" y="49"/>
                    <a:pt x="0" y="42"/>
                    <a:pt x="0" y="36"/>
                  </a:cubicBezTo>
                  <a:cubicBezTo>
                    <a:pt x="0" y="16"/>
                    <a:pt x="17" y="0"/>
                    <a:pt x="36" y="0"/>
                  </a:cubicBezTo>
                  <a:cubicBezTo>
                    <a:pt x="56" y="0"/>
                    <a:pt x="72" y="16"/>
                    <a:pt x="72" y="36"/>
                  </a:cubicBezTo>
                  <a:cubicBezTo>
                    <a:pt x="72" y="42"/>
                    <a:pt x="70" y="49"/>
                    <a:pt x="67" y="55"/>
                  </a:cubicBezTo>
                  <a:close/>
                  <a:moveTo>
                    <a:pt x="11" y="30"/>
                  </a:moveTo>
                  <a:cubicBezTo>
                    <a:pt x="8" y="30"/>
                    <a:pt x="6" y="33"/>
                    <a:pt x="6" y="36"/>
                  </a:cubicBezTo>
                  <a:cubicBezTo>
                    <a:pt x="6" y="38"/>
                    <a:pt x="8" y="41"/>
                    <a:pt x="11" y="41"/>
                  </a:cubicBezTo>
                  <a:cubicBezTo>
                    <a:pt x="14" y="41"/>
                    <a:pt x="16" y="38"/>
                    <a:pt x="16" y="36"/>
                  </a:cubicBezTo>
                  <a:cubicBezTo>
                    <a:pt x="16" y="33"/>
                    <a:pt x="14" y="30"/>
                    <a:pt x="11" y="30"/>
                  </a:cubicBezTo>
                  <a:close/>
                  <a:moveTo>
                    <a:pt x="18" y="12"/>
                  </a:moveTo>
                  <a:cubicBezTo>
                    <a:pt x="16" y="12"/>
                    <a:pt x="13" y="15"/>
                    <a:pt x="13" y="18"/>
                  </a:cubicBezTo>
                  <a:cubicBezTo>
                    <a:pt x="13" y="20"/>
                    <a:pt x="16" y="23"/>
                    <a:pt x="18" y="23"/>
                  </a:cubicBezTo>
                  <a:cubicBezTo>
                    <a:pt x="21" y="23"/>
                    <a:pt x="24" y="20"/>
                    <a:pt x="24" y="18"/>
                  </a:cubicBezTo>
                  <a:cubicBezTo>
                    <a:pt x="24" y="15"/>
                    <a:pt x="21" y="12"/>
                    <a:pt x="18" y="12"/>
                  </a:cubicBezTo>
                  <a:close/>
                  <a:moveTo>
                    <a:pt x="45" y="22"/>
                  </a:moveTo>
                  <a:cubicBezTo>
                    <a:pt x="45" y="20"/>
                    <a:pt x="44" y="19"/>
                    <a:pt x="43" y="18"/>
                  </a:cubicBezTo>
                  <a:cubicBezTo>
                    <a:pt x="42" y="18"/>
                    <a:pt x="40" y="19"/>
                    <a:pt x="40" y="20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33" y="36"/>
                    <a:pt x="30" y="38"/>
                    <a:pt x="29" y="41"/>
                  </a:cubicBezTo>
                  <a:cubicBezTo>
                    <a:pt x="28" y="45"/>
                    <a:pt x="30" y="50"/>
                    <a:pt x="34" y="51"/>
                  </a:cubicBezTo>
                  <a:cubicBezTo>
                    <a:pt x="39" y="52"/>
                    <a:pt x="43" y="49"/>
                    <a:pt x="44" y="45"/>
                  </a:cubicBezTo>
                  <a:cubicBezTo>
                    <a:pt x="45" y="42"/>
                    <a:pt x="43" y="39"/>
                    <a:pt x="41" y="37"/>
                  </a:cubicBezTo>
                  <a:lnTo>
                    <a:pt x="45" y="22"/>
                  </a:lnTo>
                  <a:close/>
                  <a:moveTo>
                    <a:pt x="36" y="5"/>
                  </a:moveTo>
                  <a:cubicBezTo>
                    <a:pt x="34" y="5"/>
                    <a:pt x="31" y="7"/>
                    <a:pt x="31" y="10"/>
                  </a:cubicBezTo>
                  <a:cubicBezTo>
                    <a:pt x="31" y="13"/>
                    <a:pt x="34" y="15"/>
                    <a:pt x="36" y="15"/>
                  </a:cubicBezTo>
                  <a:cubicBezTo>
                    <a:pt x="39" y="15"/>
                    <a:pt x="42" y="13"/>
                    <a:pt x="42" y="10"/>
                  </a:cubicBezTo>
                  <a:cubicBezTo>
                    <a:pt x="42" y="7"/>
                    <a:pt x="39" y="5"/>
                    <a:pt x="36" y="5"/>
                  </a:cubicBezTo>
                  <a:close/>
                  <a:moveTo>
                    <a:pt x="54" y="12"/>
                  </a:moveTo>
                  <a:cubicBezTo>
                    <a:pt x="52" y="12"/>
                    <a:pt x="49" y="15"/>
                    <a:pt x="49" y="18"/>
                  </a:cubicBezTo>
                  <a:cubicBezTo>
                    <a:pt x="49" y="20"/>
                    <a:pt x="52" y="23"/>
                    <a:pt x="54" y="23"/>
                  </a:cubicBezTo>
                  <a:cubicBezTo>
                    <a:pt x="57" y="23"/>
                    <a:pt x="60" y="20"/>
                    <a:pt x="60" y="18"/>
                  </a:cubicBezTo>
                  <a:cubicBezTo>
                    <a:pt x="60" y="15"/>
                    <a:pt x="57" y="12"/>
                    <a:pt x="54" y="12"/>
                  </a:cubicBezTo>
                  <a:close/>
                  <a:moveTo>
                    <a:pt x="62" y="30"/>
                  </a:moveTo>
                  <a:cubicBezTo>
                    <a:pt x="59" y="30"/>
                    <a:pt x="57" y="33"/>
                    <a:pt x="57" y="36"/>
                  </a:cubicBezTo>
                  <a:cubicBezTo>
                    <a:pt x="57" y="38"/>
                    <a:pt x="59" y="41"/>
                    <a:pt x="62" y="41"/>
                  </a:cubicBezTo>
                  <a:cubicBezTo>
                    <a:pt x="65" y="41"/>
                    <a:pt x="67" y="38"/>
                    <a:pt x="67" y="36"/>
                  </a:cubicBezTo>
                  <a:cubicBezTo>
                    <a:pt x="67" y="33"/>
                    <a:pt x="65" y="30"/>
                    <a:pt x="62" y="3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31"/>
            <p:cNvSpPr>
              <a:spLocks noEditPoints="1"/>
            </p:cNvSpPr>
            <p:nvPr/>
          </p:nvSpPr>
          <p:spPr bwMode="auto">
            <a:xfrm>
              <a:off x="3476439" y="3354125"/>
              <a:ext cx="360092" cy="310514"/>
            </a:xfrm>
            <a:custGeom>
              <a:avLst/>
              <a:gdLst/>
              <a:ahLst/>
              <a:cxnLst>
                <a:cxn ang="0">
                  <a:pos x="64" y="28"/>
                </a:cxn>
                <a:cxn ang="0">
                  <a:pos x="0" y="28"/>
                </a:cxn>
                <a:cxn ang="0">
                  <a:pos x="0" y="15"/>
                </a:cxn>
                <a:cxn ang="0">
                  <a:pos x="5" y="9"/>
                </a:cxn>
                <a:cxn ang="0">
                  <a:pos x="18" y="9"/>
                </a:cxn>
                <a:cxn ang="0">
                  <a:pos x="18" y="3"/>
                </a:cxn>
                <a:cxn ang="0">
                  <a:pos x="21" y="0"/>
                </a:cxn>
                <a:cxn ang="0">
                  <a:pos x="42" y="0"/>
                </a:cxn>
                <a:cxn ang="0">
                  <a:pos x="45" y="3"/>
                </a:cxn>
                <a:cxn ang="0">
                  <a:pos x="45" y="9"/>
                </a:cxn>
                <a:cxn ang="0">
                  <a:pos x="58" y="9"/>
                </a:cxn>
                <a:cxn ang="0">
                  <a:pos x="64" y="15"/>
                </a:cxn>
                <a:cxn ang="0">
                  <a:pos x="64" y="28"/>
                </a:cxn>
                <a:cxn ang="0">
                  <a:pos x="64" y="49"/>
                </a:cxn>
                <a:cxn ang="0">
                  <a:pos x="58" y="55"/>
                </a:cxn>
                <a:cxn ang="0">
                  <a:pos x="5" y="55"/>
                </a:cxn>
                <a:cxn ang="0">
                  <a:pos x="0" y="49"/>
                </a:cxn>
                <a:cxn ang="0">
                  <a:pos x="0" y="32"/>
                </a:cxn>
                <a:cxn ang="0">
                  <a:pos x="24" y="32"/>
                </a:cxn>
                <a:cxn ang="0">
                  <a:pos x="24" y="37"/>
                </a:cxn>
                <a:cxn ang="0">
                  <a:pos x="26" y="40"/>
                </a:cxn>
                <a:cxn ang="0">
                  <a:pos x="37" y="40"/>
                </a:cxn>
                <a:cxn ang="0">
                  <a:pos x="40" y="37"/>
                </a:cxn>
                <a:cxn ang="0">
                  <a:pos x="40" y="32"/>
                </a:cxn>
                <a:cxn ang="0">
                  <a:pos x="64" y="32"/>
                </a:cxn>
                <a:cxn ang="0">
                  <a:pos x="64" y="49"/>
                </a:cxn>
                <a:cxn ang="0">
                  <a:pos x="41" y="9"/>
                </a:cxn>
                <a:cxn ang="0">
                  <a:pos x="41" y="4"/>
                </a:cxn>
                <a:cxn ang="0">
                  <a:pos x="23" y="4"/>
                </a:cxn>
                <a:cxn ang="0">
                  <a:pos x="23" y="9"/>
                </a:cxn>
                <a:cxn ang="0">
                  <a:pos x="41" y="9"/>
                </a:cxn>
                <a:cxn ang="0">
                  <a:pos x="36" y="36"/>
                </a:cxn>
                <a:cxn ang="0">
                  <a:pos x="27" y="36"/>
                </a:cxn>
                <a:cxn ang="0">
                  <a:pos x="27" y="32"/>
                </a:cxn>
                <a:cxn ang="0">
                  <a:pos x="36" y="32"/>
                </a:cxn>
                <a:cxn ang="0">
                  <a:pos x="36" y="36"/>
                </a:cxn>
              </a:cxnLst>
              <a:rect l="0" t="0" r="r" b="b"/>
              <a:pathLst>
                <a:path w="64" h="55">
                  <a:moveTo>
                    <a:pt x="64" y="28"/>
                  </a:moveTo>
                  <a:cubicBezTo>
                    <a:pt x="0" y="28"/>
                    <a:pt x="0" y="28"/>
                    <a:pt x="0" y="28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9"/>
                    <a:pt x="5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1"/>
                    <a:pt x="20" y="0"/>
                    <a:pt x="21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44" y="0"/>
                    <a:pt x="45" y="1"/>
                    <a:pt x="45" y="3"/>
                  </a:cubicBezTo>
                  <a:cubicBezTo>
                    <a:pt x="45" y="9"/>
                    <a:pt x="45" y="9"/>
                    <a:pt x="45" y="9"/>
                  </a:cubicBezTo>
                  <a:cubicBezTo>
                    <a:pt x="58" y="9"/>
                    <a:pt x="58" y="9"/>
                    <a:pt x="58" y="9"/>
                  </a:cubicBezTo>
                  <a:cubicBezTo>
                    <a:pt x="61" y="9"/>
                    <a:pt x="64" y="11"/>
                    <a:pt x="64" y="15"/>
                  </a:cubicBezTo>
                  <a:lnTo>
                    <a:pt x="64" y="28"/>
                  </a:lnTo>
                  <a:close/>
                  <a:moveTo>
                    <a:pt x="64" y="49"/>
                  </a:moveTo>
                  <a:cubicBezTo>
                    <a:pt x="64" y="52"/>
                    <a:pt x="61" y="55"/>
                    <a:pt x="58" y="55"/>
                  </a:cubicBezTo>
                  <a:cubicBezTo>
                    <a:pt x="5" y="55"/>
                    <a:pt x="5" y="55"/>
                    <a:pt x="5" y="55"/>
                  </a:cubicBezTo>
                  <a:cubicBezTo>
                    <a:pt x="2" y="55"/>
                    <a:pt x="0" y="52"/>
                    <a:pt x="0" y="4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24" y="32"/>
                    <a:pt x="24" y="32"/>
                    <a:pt x="24" y="32"/>
                  </a:cubicBezTo>
                  <a:cubicBezTo>
                    <a:pt x="24" y="37"/>
                    <a:pt x="24" y="37"/>
                    <a:pt x="24" y="37"/>
                  </a:cubicBezTo>
                  <a:cubicBezTo>
                    <a:pt x="24" y="39"/>
                    <a:pt x="25" y="40"/>
                    <a:pt x="26" y="40"/>
                  </a:cubicBezTo>
                  <a:cubicBezTo>
                    <a:pt x="37" y="40"/>
                    <a:pt x="37" y="40"/>
                    <a:pt x="37" y="40"/>
                  </a:cubicBezTo>
                  <a:cubicBezTo>
                    <a:pt x="39" y="40"/>
                    <a:pt x="40" y="39"/>
                    <a:pt x="40" y="37"/>
                  </a:cubicBezTo>
                  <a:cubicBezTo>
                    <a:pt x="40" y="32"/>
                    <a:pt x="40" y="32"/>
                    <a:pt x="40" y="32"/>
                  </a:cubicBezTo>
                  <a:cubicBezTo>
                    <a:pt x="64" y="32"/>
                    <a:pt x="64" y="32"/>
                    <a:pt x="64" y="32"/>
                  </a:cubicBezTo>
                  <a:lnTo>
                    <a:pt x="64" y="49"/>
                  </a:lnTo>
                  <a:close/>
                  <a:moveTo>
                    <a:pt x="41" y="9"/>
                  </a:moveTo>
                  <a:cubicBezTo>
                    <a:pt x="41" y="4"/>
                    <a:pt x="41" y="4"/>
                    <a:pt x="41" y="4"/>
                  </a:cubicBezTo>
                  <a:cubicBezTo>
                    <a:pt x="23" y="4"/>
                    <a:pt x="23" y="4"/>
                    <a:pt x="23" y="4"/>
                  </a:cubicBezTo>
                  <a:cubicBezTo>
                    <a:pt x="23" y="9"/>
                    <a:pt x="23" y="9"/>
                    <a:pt x="23" y="9"/>
                  </a:cubicBezTo>
                  <a:lnTo>
                    <a:pt x="41" y="9"/>
                  </a:lnTo>
                  <a:close/>
                  <a:moveTo>
                    <a:pt x="36" y="36"/>
                  </a:moveTo>
                  <a:cubicBezTo>
                    <a:pt x="27" y="36"/>
                    <a:pt x="27" y="36"/>
                    <a:pt x="27" y="36"/>
                  </a:cubicBezTo>
                  <a:cubicBezTo>
                    <a:pt x="27" y="32"/>
                    <a:pt x="27" y="32"/>
                    <a:pt x="27" y="32"/>
                  </a:cubicBezTo>
                  <a:cubicBezTo>
                    <a:pt x="36" y="32"/>
                    <a:pt x="36" y="32"/>
                    <a:pt x="36" y="32"/>
                  </a:cubicBezTo>
                  <a:lnTo>
                    <a:pt x="36" y="3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19"/>
            <p:cNvSpPr>
              <a:spLocks noEditPoints="1"/>
            </p:cNvSpPr>
            <p:nvPr/>
          </p:nvSpPr>
          <p:spPr bwMode="auto">
            <a:xfrm>
              <a:off x="1526498" y="1686655"/>
              <a:ext cx="374950" cy="463420"/>
            </a:xfrm>
            <a:custGeom>
              <a:avLst/>
              <a:gdLst/>
              <a:ahLst/>
              <a:cxnLst>
                <a:cxn ang="0">
                  <a:pos x="41" y="47"/>
                </a:cxn>
                <a:cxn ang="0">
                  <a:pos x="37" y="51"/>
                </a:cxn>
                <a:cxn ang="0">
                  <a:pos x="3" y="51"/>
                </a:cxn>
                <a:cxn ang="0">
                  <a:pos x="0" y="47"/>
                </a:cxn>
                <a:cxn ang="0">
                  <a:pos x="0" y="27"/>
                </a:cxn>
                <a:cxn ang="0">
                  <a:pos x="3" y="23"/>
                </a:cxn>
                <a:cxn ang="0">
                  <a:pos x="4" y="23"/>
                </a:cxn>
                <a:cxn ang="0">
                  <a:pos x="4" y="16"/>
                </a:cxn>
                <a:cxn ang="0">
                  <a:pos x="20" y="0"/>
                </a:cxn>
                <a:cxn ang="0">
                  <a:pos x="36" y="16"/>
                </a:cxn>
                <a:cxn ang="0">
                  <a:pos x="36" y="23"/>
                </a:cxn>
                <a:cxn ang="0">
                  <a:pos x="37" y="23"/>
                </a:cxn>
                <a:cxn ang="0">
                  <a:pos x="41" y="27"/>
                </a:cxn>
                <a:cxn ang="0">
                  <a:pos x="41" y="47"/>
                </a:cxn>
                <a:cxn ang="0">
                  <a:pos x="29" y="23"/>
                </a:cxn>
                <a:cxn ang="0">
                  <a:pos x="29" y="16"/>
                </a:cxn>
                <a:cxn ang="0">
                  <a:pos x="20" y="7"/>
                </a:cxn>
                <a:cxn ang="0">
                  <a:pos x="11" y="16"/>
                </a:cxn>
                <a:cxn ang="0">
                  <a:pos x="11" y="23"/>
                </a:cxn>
                <a:cxn ang="0">
                  <a:pos x="29" y="23"/>
                </a:cxn>
              </a:cxnLst>
              <a:rect l="0" t="0" r="r" b="b"/>
              <a:pathLst>
                <a:path w="41" h="51">
                  <a:moveTo>
                    <a:pt x="41" y="47"/>
                  </a:moveTo>
                  <a:cubicBezTo>
                    <a:pt x="41" y="49"/>
                    <a:pt x="39" y="51"/>
                    <a:pt x="37" y="51"/>
                  </a:cubicBezTo>
                  <a:cubicBezTo>
                    <a:pt x="3" y="51"/>
                    <a:pt x="3" y="51"/>
                    <a:pt x="3" y="51"/>
                  </a:cubicBezTo>
                  <a:cubicBezTo>
                    <a:pt x="1" y="51"/>
                    <a:pt x="0" y="49"/>
                    <a:pt x="0" y="47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1" y="23"/>
                    <a:pt x="3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8"/>
                    <a:pt x="12" y="0"/>
                    <a:pt x="20" y="0"/>
                  </a:cubicBezTo>
                  <a:cubicBezTo>
                    <a:pt x="29" y="0"/>
                    <a:pt x="36" y="8"/>
                    <a:pt x="36" y="16"/>
                  </a:cubicBezTo>
                  <a:cubicBezTo>
                    <a:pt x="36" y="23"/>
                    <a:pt x="36" y="23"/>
                    <a:pt x="36" y="23"/>
                  </a:cubicBezTo>
                  <a:cubicBezTo>
                    <a:pt x="37" y="23"/>
                    <a:pt x="37" y="23"/>
                    <a:pt x="37" y="23"/>
                  </a:cubicBezTo>
                  <a:cubicBezTo>
                    <a:pt x="39" y="23"/>
                    <a:pt x="41" y="25"/>
                    <a:pt x="41" y="27"/>
                  </a:cubicBezTo>
                  <a:lnTo>
                    <a:pt x="41" y="47"/>
                  </a:lnTo>
                  <a:close/>
                  <a:moveTo>
                    <a:pt x="29" y="23"/>
                  </a:moveTo>
                  <a:cubicBezTo>
                    <a:pt x="29" y="16"/>
                    <a:pt x="29" y="16"/>
                    <a:pt x="29" y="16"/>
                  </a:cubicBezTo>
                  <a:cubicBezTo>
                    <a:pt x="29" y="11"/>
                    <a:pt x="25" y="7"/>
                    <a:pt x="20" y="7"/>
                  </a:cubicBezTo>
                  <a:cubicBezTo>
                    <a:pt x="15" y="7"/>
                    <a:pt x="11" y="11"/>
                    <a:pt x="11" y="16"/>
                  </a:cubicBezTo>
                  <a:cubicBezTo>
                    <a:pt x="11" y="23"/>
                    <a:pt x="11" y="23"/>
                    <a:pt x="11" y="23"/>
                  </a:cubicBezTo>
                  <a:lnTo>
                    <a:pt x="29" y="2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59"/>
          <p:cNvGrpSpPr/>
          <p:nvPr/>
        </p:nvGrpSpPr>
        <p:grpSpPr>
          <a:xfrm flipH="1">
            <a:off x="2677885" y="3786057"/>
            <a:ext cx="2057400" cy="1460857"/>
            <a:chOff x="7269436" y="4455467"/>
            <a:chExt cx="2057400" cy="743455"/>
          </a:xfrm>
        </p:grpSpPr>
        <p:sp>
          <p:nvSpPr>
            <p:cNvPr id="61" name="TextBox 60"/>
            <p:cNvSpPr txBox="1"/>
            <p:nvPr/>
          </p:nvSpPr>
          <p:spPr>
            <a:xfrm>
              <a:off x="7269436" y="4969395"/>
              <a:ext cx="2057400" cy="229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sz="12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. </a:t>
              </a:r>
              <a:endParaRPr lang="en-US" sz="1200" dirty="0">
                <a:solidFill>
                  <a:schemeClr val="bg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355362" y="4455467"/>
              <a:ext cx="1963963" cy="665842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ru-RU" sz="1400" b="1" dirty="0" smtClean="0">
                  <a:latin typeface="Calibri" panose="020F0502020204030204" pitchFamily="34" charset="0"/>
                  <a:cs typeface="Lato Regular"/>
                </a:rPr>
                <a:t>Эффективные</a:t>
              </a:r>
            </a:p>
            <a:p>
              <a:pPr algn="ctr">
                <a:lnSpc>
                  <a:spcPct val="120000"/>
                </a:lnSpc>
              </a:pPr>
              <a:r>
                <a:rPr lang="ru-RU" sz="1400" b="1" dirty="0" smtClean="0">
                  <a:latin typeface="Calibri" panose="020F0502020204030204" pitchFamily="34" charset="0"/>
                  <a:cs typeface="Lato Regular"/>
                </a:rPr>
                <a:t> практики реализации </a:t>
              </a:r>
            </a:p>
            <a:p>
              <a:pPr algn="ctr">
                <a:lnSpc>
                  <a:spcPct val="120000"/>
                </a:lnSpc>
              </a:pPr>
              <a:r>
                <a:rPr lang="ru-RU" sz="1400" b="1" dirty="0" smtClean="0">
                  <a:latin typeface="Calibri" panose="020F0502020204030204" pitchFamily="34" charset="0"/>
                  <a:cs typeface="Lato Regular"/>
                </a:rPr>
                <a:t>ИОМ</a:t>
              </a:r>
              <a:endParaRPr lang="id-ID" sz="1400" b="1" dirty="0">
                <a:latin typeface="Calibri" panose="020F0502020204030204" pitchFamily="34" charset="0"/>
                <a:cs typeface="Lato Regular"/>
              </a:endParaRPr>
            </a:p>
          </p:txBody>
        </p:sp>
      </p:grpSp>
      <p:grpSp>
        <p:nvGrpSpPr>
          <p:cNvPr id="4" name="Group 62"/>
          <p:cNvGrpSpPr/>
          <p:nvPr/>
        </p:nvGrpSpPr>
        <p:grpSpPr>
          <a:xfrm flipH="1">
            <a:off x="7482838" y="3952370"/>
            <a:ext cx="2353493" cy="1916503"/>
            <a:chOff x="6046950" y="4522280"/>
            <a:chExt cx="4602568" cy="779409"/>
          </a:xfrm>
        </p:grpSpPr>
        <p:sp>
          <p:nvSpPr>
            <p:cNvPr id="64" name="TextBox 63"/>
            <p:cNvSpPr txBox="1"/>
            <p:nvPr/>
          </p:nvSpPr>
          <p:spPr>
            <a:xfrm>
              <a:off x="6272607" y="4903657"/>
              <a:ext cx="4066097" cy="3980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ru-RU" sz="1200" dirty="0" smtClean="0">
                  <a:latin typeface="Calibri" panose="020F0502020204030204" pitchFamily="34" charset="0"/>
                </a:rPr>
                <a:t>Успешный опыт организации работы  по сопровождению наставнических пар педагогов</a:t>
              </a:r>
              <a:endParaRPr lang="en-US" sz="1200" dirty="0">
                <a:latin typeface="Calibri" panose="020F0502020204030204" pitchFamily="34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046950" y="4522280"/>
              <a:ext cx="4602568" cy="389993"/>
            </a:xfrm>
            <a:prstGeom prst="rect">
              <a:avLst/>
            </a:prstGeom>
            <a:noFill/>
          </p:spPr>
          <p:txBody>
            <a:bodyPr wrap="none" lIns="91422" tIns="45711" rIns="91422" bIns="45711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ru-RU" sz="1600" b="1" dirty="0" smtClean="0"/>
                <a:t>Эффективные практики </a:t>
              </a:r>
            </a:p>
            <a:p>
              <a:pPr algn="ctr">
                <a:lnSpc>
                  <a:spcPct val="120000"/>
                </a:lnSpc>
              </a:pPr>
              <a:r>
                <a:rPr lang="ru-RU" sz="1600" b="1" dirty="0" smtClean="0"/>
                <a:t>педагогического </a:t>
              </a:r>
            </a:p>
            <a:p>
              <a:pPr algn="ctr">
                <a:lnSpc>
                  <a:spcPct val="120000"/>
                </a:lnSpc>
              </a:pPr>
              <a:r>
                <a:rPr lang="ru-RU" sz="1600" b="1" dirty="0" smtClean="0"/>
                <a:t>наставничества</a:t>
              </a:r>
              <a:endParaRPr lang="id-ID" sz="1600" b="1" dirty="0">
                <a:solidFill>
                  <a:schemeClr val="bg1"/>
                </a:solidFill>
                <a:latin typeface="Calibri" panose="020F0502020204030204" pitchFamily="34" charset="0"/>
                <a:cs typeface="Lato Regular"/>
              </a:endParaRPr>
            </a:p>
          </p:txBody>
        </p:sp>
      </p:grpSp>
      <p:grpSp>
        <p:nvGrpSpPr>
          <p:cNvPr id="5" name="Group 68"/>
          <p:cNvGrpSpPr/>
          <p:nvPr/>
        </p:nvGrpSpPr>
        <p:grpSpPr>
          <a:xfrm flipH="1">
            <a:off x="9405256" y="2007916"/>
            <a:ext cx="2111829" cy="1878284"/>
            <a:chOff x="4114827" y="4522281"/>
            <a:chExt cx="8072572" cy="761355"/>
          </a:xfrm>
        </p:grpSpPr>
        <p:sp>
          <p:nvSpPr>
            <p:cNvPr id="70" name="TextBox 69"/>
            <p:cNvSpPr txBox="1"/>
            <p:nvPr/>
          </p:nvSpPr>
          <p:spPr>
            <a:xfrm>
              <a:off x="4114827" y="4883404"/>
              <a:ext cx="8072572" cy="400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ru-RU" sz="1200" dirty="0" smtClean="0">
                  <a:solidFill>
                    <a:schemeClr val="bg1"/>
                  </a:solidFill>
                </a:rPr>
                <a:t>успешный опыт организации</a:t>
              </a:r>
              <a:r>
                <a:rPr lang="ru-RU" sz="12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 работы с участием </a:t>
              </a:r>
              <a:r>
                <a:rPr lang="ru-RU" sz="1200" dirty="0" err="1" smtClean="0">
                  <a:solidFill>
                    <a:schemeClr val="bg1"/>
                  </a:solidFill>
                  <a:latin typeface="Calibri" panose="020F0502020204030204" pitchFamily="34" charset="0"/>
                </a:rPr>
                <a:t>стажировочных</a:t>
              </a:r>
              <a:r>
                <a:rPr lang="ru-RU" sz="12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 площадок</a:t>
              </a:r>
              <a:r>
                <a:rPr lang="en-US" sz="12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 </a:t>
              </a:r>
              <a:endParaRPr lang="en-US" sz="1200" dirty="0">
                <a:solidFill>
                  <a:schemeClr val="bg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565783" y="4522281"/>
              <a:ext cx="5564907" cy="368350"/>
            </a:xfrm>
            <a:prstGeom prst="rect">
              <a:avLst/>
            </a:prstGeom>
            <a:noFill/>
          </p:spPr>
          <p:txBody>
            <a:bodyPr wrap="none" lIns="91422" tIns="45711" rIns="91422" bIns="45711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ru-RU" sz="1600" b="1" dirty="0" smtClean="0">
                  <a:solidFill>
                    <a:schemeClr val="bg1"/>
                  </a:solidFill>
                </a:rPr>
                <a:t>Эффективные</a:t>
              </a:r>
            </a:p>
            <a:p>
              <a:pPr algn="ctr">
                <a:lnSpc>
                  <a:spcPct val="120000"/>
                </a:lnSpc>
              </a:pPr>
              <a:r>
                <a:rPr lang="ru-RU" sz="1600" b="1" dirty="0" smtClean="0">
                  <a:solidFill>
                    <a:schemeClr val="bg1"/>
                  </a:solidFill>
                </a:rPr>
                <a:t> практики РСП</a:t>
              </a:r>
              <a:endParaRPr lang="id-ID" sz="1600" b="1" dirty="0">
                <a:solidFill>
                  <a:schemeClr val="bg1"/>
                </a:solidFill>
                <a:latin typeface="Calibri" panose="020F0502020204030204" pitchFamily="34" charset="0"/>
                <a:cs typeface="Lato Regular"/>
              </a:endParaRPr>
            </a:p>
          </p:txBody>
        </p:sp>
      </p:grpSp>
      <p:grpSp>
        <p:nvGrpSpPr>
          <p:cNvPr id="6" name="Group 71"/>
          <p:cNvGrpSpPr/>
          <p:nvPr/>
        </p:nvGrpSpPr>
        <p:grpSpPr>
          <a:xfrm flipH="1">
            <a:off x="4865912" y="2743199"/>
            <a:ext cx="2416630" cy="2234771"/>
            <a:chOff x="1298295" y="4522279"/>
            <a:chExt cx="14036645" cy="564341"/>
          </a:xfrm>
        </p:grpSpPr>
        <p:sp>
          <p:nvSpPr>
            <p:cNvPr id="73" name="TextBox 72"/>
            <p:cNvSpPr txBox="1"/>
            <p:nvPr/>
          </p:nvSpPr>
          <p:spPr>
            <a:xfrm>
              <a:off x="1298295" y="4899148"/>
              <a:ext cx="14036645" cy="187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ru-RU" sz="1200" dirty="0" smtClean="0">
                  <a:latin typeface="Calibri" panose="020F0502020204030204" pitchFamily="34" charset="0"/>
                </a:rPr>
                <a:t>Успешный опыт работы </a:t>
              </a:r>
            </a:p>
            <a:p>
              <a:pPr algn="ctr">
                <a:lnSpc>
                  <a:spcPct val="120000"/>
                </a:lnSpc>
              </a:pPr>
              <a:r>
                <a:rPr lang="ru-RU" sz="1200" dirty="0" smtClean="0">
                  <a:latin typeface="Calibri" panose="020F0502020204030204" pitchFamily="34" charset="0"/>
                </a:rPr>
                <a:t>с молодыми педагогами</a:t>
              </a:r>
            </a:p>
            <a:p>
              <a:pPr algn="ctr">
                <a:lnSpc>
                  <a:spcPct val="120000"/>
                </a:lnSpc>
              </a:pPr>
              <a:r>
                <a:rPr lang="ru-RU" sz="1200" dirty="0" smtClean="0">
                  <a:latin typeface="Calibri" panose="020F0502020204030204" pitchFamily="34" charset="0"/>
                </a:rPr>
                <a:t> в муниципалитете</a:t>
              </a:r>
              <a:endParaRPr lang="en-US" sz="1200" dirty="0">
                <a:latin typeface="Calibri" panose="020F0502020204030204" pitchFamily="34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513274" y="4522279"/>
              <a:ext cx="13669923" cy="321765"/>
            </a:xfrm>
            <a:prstGeom prst="rect">
              <a:avLst/>
            </a:prstGeom>
            <a:noFill/>
          </p:spPr>
          <p:txBody>
            <a:bodyPr wrap="none" lIns="91422" tIns="45711" rIns="91422" bIns="45711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ru-RU" sz="1600" b="1" dirty="0" smtClean="0"/>
                <a:t>Эффективные практики </a:t>
              </a:r>
            </a:p>
            <a:p>
              <a:pPr algn="ctr">
                <a:lnSpc>
                  <a:spcPct val="120000"/>
                </a:lnSpc>
              </a:pPr>
              <a:r>
                <a:rPr lang="ru-RU" sz="1600" b="1" dirty="0" smtClean="0"/>
                <a:t>адресного </a:t>
              </a:r>
            </a:p>
            <a:p>
              <a:pPr algn="ctr">
                <a:lnSpc>
                  <a:spcPct val="120000"/>
                </a:lnSpc>
              </a:pPr>
              <a:r>
                <a:rPr lang="ru-RU" sz="1600" b="1" dirty="0" smtClean="0"/>
                <a:t>сопровождения </a:t>
              </a:r>
            </a:p>
            <a:p>
              <a:pPr algn="ctr">
                <a:lnSpc>
                  <a:spcPct val="120000"/>
                </a:lnSpc>
              </a:pPr>
              <a:r>
                <a:rPr lang="ru-RU" sz="1600" b="1" dirty="0" smtClean="0"/>
                <a:t>молодых педагогов</a:t>
              </a:r>
              <a:endParaRPr lang="id-ID" sz="1600" b="1" dirty="0">
                <a:latin typeface="Calibri" panose="020F0502020204030204" pitchFamily="34" charset="0"/>
                <a:cs typeface="Lato Regular"/>
              </a:endParaRPr>
            </a:p>
          </p:txBody>
        </p:sp>
      </p:grpSp>
      <p:sp>
        <p:nvSpPr>
          <p:cNvPr id="102" name="TextBox 101"/>
          <p:cNvSpPr txBox="1"/>
          <p:nvPr/>
        </p:nvSpPr>
        <p:spPr>
          <a:xfrm>
            <a:off x="2569030" y="258049"/>
            <a:ext cx="68296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0066"/>
                </a:solidFill>
                <a:latin typeface="Calibri" panose="020F0502020204030204" pitchFamily="34" charset="0"/>
              </a:rPr>
              <a:t>Номинации Фестиваля</a:t>
            </a:r>
            <a:endParaRPr lang="en-US" sz="4400" b="1" dirty="0">
              <a:solidFill>
                <a:srgbClr val="000066"/>
              </a:solidFill>
              <a:latin typeface="Calibri" panose="020F0502020204030204" pitchFamily="34" charset="0"/>
            </a:endParaRPr>
          </a:p>
        </p:txBody>
      </p:sp>
      <p:grpSp>
        <p:nvGrpSpPr>
          <p:cNvPr id="7" name="Group 102"/>
          <p:cNvGrpSpPr/>
          <p:nvPr/>
        </p:nvGrpSpPr>
        <p:grpSpPr>
          <a:xfrm>
            <a:off x="5778079" y="1367373"/>
            <a:ext cx="635842" cy="96244"/>
            <a:chOff x="5925320" y="1387851"/>
            <a:chExt cx="585169" cy="88574"/>
          </a:xfrm>
        </p:grpSpPr>
        <p:sp>
          <p:nvSpPr>
            <p:cNvPr id="104" name="Diamond 103"/>
            <p:cNvSpPr/>
            <p:nvPr/>
          </p:nvSpPr>
          <p:spPr>
            <a:xfrm flipV="1">
              <a:off x="5925320" y="1387851"/>
              <a:ext cx="88574" cy="88574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Diamond 104"/>
            <p:cNvSpPr/>
            <p:nvPr/>
          </p:nvSpPr>
          <p:spPr>
            <a:xfrm flipV="1">
              <a:off x="6049469" y="1387851"/>
              <a:ext cx="88574" cy="88574"/>
            </a:xfrm>
            <a:prstGeom prst="diamond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Diamond 105"/>
            <p:cNvSpPr/>
            <p:nvPr/>
          </p:nvSpPr>
          <p:spPr>
            <a:xfrm flipV="1">
              <a:off x="6173618" y="1387851"/>
              <a:ext cx="88574" cy="88574"/>
            </a:xfrm>
            <a:prstGeom prst="diamond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Diamond 106"/>
            <p:cNvSpPr/>
            <p:nvPr/>
          </p:nvSpPr>
          <p:spPr>
            <a:xfrm flipV="1">
              <a:off x="6297767" y="1387851"/>
              <a:ext cx="88574" cy="88574"/>
            </a:xfrm>
            <a:prstGeom prst="diamond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Diamond 107"/>
            <p:cNvSpPr/>
            <p:nvPr/>
          </p:nvSpPr>
          <p:spPr>
            <a:xfrm flipV="1">
              <a:off x="6421915" y="1387851"/>
              <a:ext cx="88574" cy="88574"/>
            </a:xfrm>
            <a:prstGeom prst="diamond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6"/>
          <p:cNvGrpSpPr/>
          <p:nvPr/>
        </p:nvGrpSpPr>
        <p:grpSpPr>
          <a:xfrm flipH="1">
            <a:off x="438165" y="2263284"/>
            <a:ext cx="2446549" cy="1369779"/>
            <a:chOff x="7068014" y="4522280"/>
            <a:chExt cx="2446549" cy="1369779"/>
          </a:xfrm>
        </p:grpSpPr>
        <p:sp>
          <p:nvSpPr>
            <p:cNvPr id="78" name="TextBox 77"/>
            <p:cNvSpPr txBox="1"/>
            <p:nvPr/>
          </p:nvSpPr>
          <p:spPr>
            <a:xfrm>
              <a:off x="7133328" y="5149676"/>
              <a:ext cx="2275116" cy="742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ru-RU" sz="12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Успешный опыт </a:t>
              </a:r>
              <a:r>
                <a:rPr lang="ru-RU" sz="1200" dirty="0" smtClean="0">
                  <a:solidFill>
                    <a:schemeClr val="bg1"/>
                  </a:solidFill>
                </a:rPr>
                <a:t>организации эффективного взаимодействия субъектов МС НМС</a:t>
              </a:r>
              <a:endParaRPr lang="en-US" sz="1200" dirty="0">
                <a:solidFill>
                  <a:schemeClr val="bg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7068014" y="4522280"/>
              <a:ext cx="2446549" cy="683246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ru-RU" sz="1600" b="1" dirty="0" smtClean="0">
                  <a:solidFill>
                    <a:schemeClr val="bg1"/>
                  </a:solidFill>
                </a:rPr>
                <a:t>Эффективные практики </a:t>
              </a:r>
            </a:p>
            <a:p>
              <a:pPr algn="ctr">
                <a:lnSpc>
                  <a:spcPct val="120000"/>
                </a:lnSpc>
              </a:pPr>
              <a:r>
                <a:rPr lang="ru-RU" sz="1600" b="1" dirty="0" smtClean="0">
                  <a:solidFill>
                    <a:schemeClr val="bg1"/>
                  </a:solidFill>
                </a:rPr>
                <a:t>управления МС НМС</a:t>
              </a:r>
              <a:endParaRPr lang="id-ID" sz="1600" b="1" dirty="0">
                <a:solidFill>
                  <a:schemeClr val="bg1"/>
                </a:solidFill>
                <a:latin typeface="Calibri" panose="020F0502020204030204" pitchFamily="34" charset="0"/>
                <a:cs typeface="Lato Regular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 flipH="1">
            <a:off x="2666997" y="4588852"/>
            <a:ext cx="17852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200" dirty="0" smtClean="0">
                <a:latin typeface="Calibri" panose="020F0502020204030204" pitchFamily="34" charset="0"/>
              </a:rPr>
              <a:t>Успешный опыт </a:t>
            </a:r>
            <a:r>
              <a:rPr lang="ru-RU" sz="1200" dirty="0" smtClean="0"/>
              <a:t>непрерывного развития педагогов с учетом результатов диагностики</a:t>
            </a:r>
            <a:endParaRPr lang="en-US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57932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2001" y="329979"/>
            <a:ext cx="1125582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/>
              <a:t>Клуб педагогов-наставников Республики Тыва</a:t>
            </a:r>
          </a:p>
          <a:p>
            <a:pPr algn="ctr"/>
            <a:r>
              <a:rPr lang="ru-RU" sz="3600" b="1" dirty="0" smtClean="0"/>
              <a:t>«Наставник17»</a:t>
            </a:r>
          </a:p>
          <a:p>
            <a:pPr algn="ctr"/>
            <a:r>
              <a:rPr lang="ru-RU" sz="2800" dirty="0" smtClean="0"/>
              <a:t>добровольное общественное объединение педагогических работников, осуществляющих наставническую деятельность, заинтересованных в распространении своего опыта</a:t>
            </a:r>
            <a:endParaRPr lang="ru-RU" sz="3600" b="1" dirty="0"/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903515" y="2769239"/>
            <a:ext cx="10994571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Целью Клуба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является создание площадки для профессионального общения наставников, укрепление института наставничества среди педагогов Республики Тыва и трансляция лучших практик наставничества.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Задачи Клуба: </a:t>
            </a:r>
            <a:endParaRPr kumimoji="0" lang="ru-RU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формирование профессионального сообщества педагогов-наставников Республики Тыва;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создание профессиональной среды для решения актуальных задач педагогов-наставников;</a:t>
            </a:r>
            <a:endParaRPr lang="ru-RU" sz="2000" dirty="0" smtClean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транслирование лучших практик наставничества педагогов посредством изучения работы наставников и систем наставничества в Республике Тыва.</a:t>
            </a: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3029" y="6063734"/>
            <a:ext cx="1190897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hlinkClick r:id="rId2"/>
              </a:rPr>
              <a:t>https://profsoobshestvo.ru/</a:t>
            </a:r>
            <a:r>
              <a:rPr lang="ru-RU" sz="2400" dirty="0" smtClean="0">
                <a:hlinkClick r:id="rId2"/>
              </a:rPr>
              <a:t>-</a:t>
            </a:r>
            <a:r>
              <a:rPr lang="ru-RU" sz="2400" dirty="0" smtClean="0"/>
              <a:t> </a:t>
            </a:r>
            <a:r>
              <a:rPr lang="ru-RU" sz="2000" b="1" dirty="0" smtClean="0"/>
              <a:t>реестр профессиональных педагогических сообществ России</a:t>
            </a:r>
            <a:endParaRPr lang="ru-RU" sz="2400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489857" y="234277"/>
            <a:ext cx="1170214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овет Клуба педагогов-наставников Республики Тыва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«Наставник17»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936171" y="1458686"/>
          <a:ext cx="10853058" cy="5145430"/>
        </p:xfrm>
        <a:graphic>
          <a:graphicData uri="http://schemas.openxmlformats.org/drawingml/2006/table">
            <a:tbl>
              <a:tblPr/>
              <a:tblGrid>
                <a:gridCol w="474341"/>
                <a:gridCol w="2323289"/>
                <a:gridCol w="8055428"/>
              </a:tblGrid>
              <a:tr h="880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059" marR="60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Кужугет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Чодураа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Бадан-ооловна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059" marR="60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заместитель директора по НМР МБОУ СОШ №8 г. Кызыла, победитель республиканского конкурса «Лучший наставник Республики Тыва – 2023», председатель Совета;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059" marR="60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60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059" marR="60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 Алексей Дмитриевич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059" marR="60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 дополнительного образования МБОУ СОШ с.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Тора-Хем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им. Л.Б.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Чадамба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Тоджинского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кожууна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победитель республиканского конкурса «Лучший наставник Республики Тыва – 2024» заместитель председателя Совета;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059" marR="60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60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059" marR="60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Ооржак Алефтина Александровна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059" marR="60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учитель химии и информатики МБОУ СОШ им.В.П. Брагина с.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Бурен-Бай-Хаак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Каа-Хемского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кожууна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призер республиканского конкурса «Лучший наставник Республики Тыва – 2024», педагог-наставник, секретарь Совета;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059" marR="60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60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059" marR="60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Бараан Лариса Даяевна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059" marR="60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учитель тувинского языка и литературы МБОУ СОШ с.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Тора-Хем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им. Л.Б.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Чадамба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Тоджинского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кожууна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призер республиканского конкурса «Лучший наставник Республики Тыва – 2023», член Совета;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059" marR="60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60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059" marR="60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Сундуй Надежда Алексеевна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059" marR="60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заместитель директора по НМР МБОУ СОШ МБОУ СОШ им. Ш.Ч.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Сат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с.Чаа-Холь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Чаа-Хольского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кожууна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участник республиканского конкурса «Лучший наставник Республики Тыва – 2024», член Совета;</a:t>
                      </a: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059" marR="60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9715" y="435821"/>
            <a:ext cx="109292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Региональный проект «Р.О.С.Т.»</a:t>
            </a:r>
          </a:p>
          <a:p>
            <a:pPr algn="ctr"/>
            <a:r>
              <a:rPr lang="ru-RU" sz="3200" dirty="0" smtClean="0"/>
              <a:t>(Развитие. Образование. Сотрудничество. </a:t>
            </a:r>
            <a:r>
              <a:rPr lang="ru-RU" sz="3200" dirty="0" err="1" smtClean="0"/>
              <a:t>Тьюторство</a:t>
            </a:r>
            <a:r>
              <a:rPr lang="ru-RU" sz="3200" dirty="0" smtClean="0"/>
              <a:t> )</a:t>
            </a:r>
            <a:endParaRPr lang="ru-RU" sz="3200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903513" y="1605935"/>
            <a:ext cx="11059887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12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Цель проекта: </a:t>
            </a:r>
          </a:p>
          <a:p>
            <a:pPr marL="0" marR="0" lvl="0" indent="412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наставническое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сопровождение студентов ВУЗов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СУЗов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обучающихся по УГСН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«Образование и педагогические науки»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выпускников психолого-педагогических классов общеобразовательных организаций Республики Тыва, в процессе их профессионального становления.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9972" y="3429000"/>
            <a:ext cx="11092543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Задачи проекта:</a:t>
            </a: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Создание мотивирующей наставнической среды для построения успешной карьерной траектории путем погружения в профессиональную деятельность и формирования профессиональных навыков;</a:t>
            </a: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Создание поддерживающей среды при развитии и реализации личностного и творческого потенциала;</a:t>
            </a: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Поддержка и стимулирование студента во время учебы, в личной жизни;</a:t>
            </a: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Закрепление молодого педагога  в год выпуска в общеобразовательной организации.</a:t>
            </a:r>
          </a:p>
          <a:p>
            <a:pPr marL="342900" indent="-342900" algn="just"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16429" y="910771"/>
          <a:ext cx="11223172" cy="5384800"/>
        </p:xfrm>
        <a:graphic>
          <a:graphicData uri="http://schemas.openxmlformats.org/drawingml/2006/table">
            <a:tbl>
              <a:tblPr/>
              <a:tblGrid>
                <a:gridCol w="451134"/>
                <a:gridCol w="5102461"/>
                <a:gridCol w="5669577"/>
              </a:tblGrid>
              <a:tr h="356766">
                <a:tc>
                  <a:txBody>
                    <a:bodyPr/>
                    <a:lstStyle/>
                    <a:p>
                      <a:pPr marL="36195" algn="ctr">
                        <a:spcAft>
                          <a:spcPts val="240"/>
                        </a:spcAft>
                      </a:pPr>
                      <a:r>
                        <a:rPr lang="ru-RU" sz="15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550" marR="625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spcAft>
                          <a:spcPts val="240"/>
                        </a:spcAft>
                      </a:pPr>
                      <a:r>
                        <a:rPr lang="ru-RU" sz="1500" b="1" spc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rebuchet MS"/>
                          <a:cs typeface="Times New Roman" pitchFamily="18" charset="0"/>
                        </a:rPr>
                        <a:t>Наименование риска/возможности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550" marR="625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spcAft>
                          <a:spcPts val="240"/>
                        </a:spcAft>
                      </a:pPr>
                      <a:r>
                        <a:rPr lang="ru-RU" sz="1500" b="1" spc="0">
                          <a:solidFill>
                            <a:srgbClr val="000000"/>
                          </a:solidFill>
                          <a:latin typeface="Times New Roman" pitchFamily="18" charset="0"/>
                          <a:ea typeface="Trebuchet MS"/>
                          <a:cs typeface="Times New Roman" pitchFamily="18" charset="0"/>
                        </a:rPr>
                        <a:t>Мероприятия по предупреждению риска/</a:t>
                      </a:r>
                      <a:endParaRPr lang="ru-RU" sz="15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6195" algn="ctr">
                        <a:spcAft>
                          <a:spcPts val="240"/>
                        </a:spcAft>
                      </a:pPr>
                      <a:r>
                        <a:rPr lang="ru-RU" sz="1500" b="1" spc="0">
                          <a:solidFill>
                            <a:srgbClr val="000000"/>
                          </a:solidFill>
                          <a:latin typeface="Times New Roman" pitchFamily="18" charset="0"/>
                          <a:ea typeface="Trebuchet MS"/>
                          <a:cs typeface="Times New Roman" pitchFamily="18" charset="0"/>
                        </a:rPr>
                        <a:t>реализации возможности</a:t>
                      </a:r>
                      <a:endParaRPr lang="ru-RU" sz="15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550" marR="625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799">
                <a:tc gridSpan="3">
                  <a:txBody>
                    <a:bodyPr/>
                    <a:lstStyle/>
                    <a:p>
                      <a:pPr marL="36195" algn="ctr">
                        <a:spcAft>
                          <a:spcPts val="240"/>
                        </a:spcAft>
                      </a:pPr>
                      <a:r>
                        <a:rPr lang="ru-RU" sz="15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Риски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3565">
                <a:tc>
                  <a:txBody>
                    <a:bodyPr/>
                    <a:lstStyle/>
                    <a:p>
                      <a:pPr marL="36195" algn="ctr">
                        <a:spcAft>
                          <a:spcPts val="24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algn="just">
                        <a:spcAft>
                          <a:spcPts val="24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Организационная и методическая неготовность участников-исполнителей проекта к наставничеству</a:t>
                      </a: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195" algn="just">
                        <a:spcAft>
                          <a:spcPts val="240"/>
                        </a:spcAft>
                      </a:pPr>
                      <a:r>
                        <a:rPr lang="ru-RU" sz="1500" spc="0">
                          <a:solidFill>
                            <a:srgbClr val="000000"/>
                          </a:solidFill>
                          <a:latin typeface="Times New Roman" pitchFamily="18" charset="0"/>
                          <a:ea typeface="Trebuchet MS"/>
                          <a:cs typeface="Times New Roman" pitchFamily="18" charset="0"/>
                        </a:rPr>
                        <a:t>Подготовка и повышение квалификации всех участников-исполнителей проекта.</a:t>
                      </a:r>
                      <a:endParaRPr lang="ru-RU" sz="15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6195" algn="just">
                        <a:spcAft>
                          <a:spcPts val="24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Подбор наставников к реализации проекта</a:t>
                      </a: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3599">
                <a:tc>
                  <a:txBody>
                    <a:bodyPr/>
                    <a:lstStyle/>
                    <a:p>
                      <a:pPr marL="36195" algn="ctr">
                        <a:spcAft>
                          <a:spcPts val="24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algn="just">
                        <a:spcAft>
                          <a:spcPts val="240"/>
                        </a:spcAft>
                      </a:pPr>
                      <a:r>
                        <a:rPr lang="ru-RU" sz="15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Дефицит времени наставников на участие в мероприятиях проекта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195" algn="just">
                        <a:spcAft>
                          <a:spcPts val="240"/>
                        </a:spcAft>
                      </a:pPr>
                      <a:r>
                        <a:rPr lang="ru-RU" sz="15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Организация мероприятий в дистанционном и заочном форматах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69311">
                <a:tc>
                  <a:txBody>
                    <a:bodyPr/>
                    <a:lstStyle/>
                    <a:p>
                      <a:pPr marL="36195" algn="ctr">
                        <a:spcAft>
                          <a:spcPts val="24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algn="just">
                        <a:spcAft>
                          <a:spcPts val="240"/>
                        </a:spcAft>
                      </a:pPr>
                      <a:r>
                        <a:rPr lang="ru-RU" sz="15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Расстояние между наставником и наставляемым, обучающимся за пределами республики, проживание в разных населенных пунктах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195" algn="just">
                        <a:spcAft>
                          <a:spcPts val="240"/>
                        </a:spcAft>
                      </a:pPr>
                      <a:r>
                        <a:rPr lang="ru-RU" sz="15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Поиск наставников  из того же населенного пункта, в котором обучается и проживает </a:t>
                      </a:r>
                      <a:r>
                        <a:rPr lang="ru-RU" sz="1500" b="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студент-наставляемый</a:t>
                      </a:r>
                      <a:r>
                        <a:rPr lang="ru-RU" sz="15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6195" algn="just">
                        <a:spcAft>
                          <a:spcPts val="240"/>
                        </a:spcAft>
                      </a:pPr>
                      <a:r>
                        <a:rPr lang="ru-RU" sz="15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Организация графика встреч и консультаций в каникулярное время.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6195" algn="just">
                        <a:spcAft>
                          <a:spcPts val="240"/>
                        </a:spcAft>
                      </a:pPr>
                      <a:r>
                        <a:rPr lang="ru-RU" sz="15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Организация мероприятий в дистанционном и заочном форматах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23565">
                <a:tc>
                  <a:txBody>
                    <a:bodyPr/>
                    <a:lstStyle/>
                    <a:p>
                      <a:pPr marL="36195" algn="ctr">
                        <a:spcAft>
                          <a:spcPts val="24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algn="just">
                        <a:spcAft>
                          <a:spcPts val="240"/>
                        </a:spcAft>
                      </a:pPr>
                      <a:r>
                        <a:rPr lang="ru-RU" sz="15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Низкая мотивация наставников для активного участия в проекте на общественных началах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195" algn="just">
                        <a:spcAft>
                          <a:spcPts val="240"/>
                        </a:spcAft>
                      </a:pPr>
                      <a:r>
                        <a:rPr lang="ru-RU" sz="15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Поиск возможных материальных и нематериальных средств для поощрения и стимулирования наставников. 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6195" algn="just">
                        <a:spcAft>
                          <a:spcPts val="240"/>
                        </a:spcAft>
                      </a:pPr>
                      <a:r>
                        <a:rPr lang="ru-RU" sz="15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Организация общественного признания их деятельности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6799">
                <a:tc gridSpan="3">
                  <a:txBody>
                    <a:bodyPr/>
                    <a:lstStyle/>
                    <a:p>
                      <a:pPr marL="36195" algn="ctr">
                        <a:spcAft>
                          <a:spcPts val="240"/>
                        </a:spcAft>
                      </a:pPr>
                      <a:r>
                        <a:rPr lang="ru-RU" sz="15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Возможности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6799">
                <a:tc>
                  <a:txBody>
                    <a:bodyPr/>
                    <a:lstStyle/>
                    <a:p>
                      <a:pPr marL="36195" algn="ctr">
                        <a:spcAft>
                          <a:spcPts val="24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algn="just">
                        <a:spcAft>
                          <a:spcPts val="24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Отслеживание </a:t>
                      </a:r>
                      <a:r>
                        <a:rPr lang="ru-RU" sz="15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студентов-целевиков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195" algn="just">
                        <a:spcAft>
                          <a:spcPts val="240"/>
                        </a:spcAft>
                      </a:pPr>
                      <a:r>
                        <a:rPr lang="ru-RU" sz="15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Их распределение по работодателям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0398">
                <a:tc>
                  <a:txBody>
                    <a:bodyPr/>
                    <a:lstStyle/>
                    <a:p>
                      <a:pPr marL="36195" algn="ctr">
                        <a:spcAft>
                          <a:spcPts val="24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algn="just">
                        <a:spcAft>
                          <a:spcPts val="24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Формирование наставнических пар</a:t>
                      </a: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195" algn="just">
                        <a:spcAft>
                          <a:spcPts val="240"/>
                        </a:spcAft>
                      </a:pPr>
                      <a:r>
                        <a:rPr lang="ru-RU" sz="15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Определение наставнических пар с учетом результатов анкетирования по выявлению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профессиональных интересов наставников и наставляемых, психологической совместимости</a:t>
                      </a:r>
                      <a:r>
                        <a:rPr lang="ru-RU" sz="15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0398">
                <a:tc>
                  <a:txBody>
                    <a:bodyPr/>
                    <a:lstStyle/>
                    <a:p>
                      <a:pPr marL="36195" algn="ctr">
                        <a:spcAft>
                          <a:spcPts val="24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algn="just">
                        <a:spcAft>
                          <a:spcPts val="240"/>
                        </a:spcAft>
                      </a:pPr>
                      <a:r>
                        <a:rPr lang="ru-RU" sz="15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Трудоустройство выпускников ВУЗов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195" algn="just">
                        <a:spcAft>
                          <a:spcPts val="240"/>
                        </a:spcAft>
                      </a:pPr>
                      <a:r>
                        <a:rPr lang="ru-RU" sz="15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Выявление реальной потребности в педагогических кадрах в школе до 2030 года с учетом возраста существующего педагогического состава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2550" marR="62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94316" y="337459"/>
            <a:ext cx="5290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Возможности и риски проекта</a:t>
            </a:r>
            <a:endParaRPr lang="ru-RU" sz="24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15686" y="283294"/>
            <a:ext cx="11636829" cy="632433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Ожидаемые результаты реализации проекта: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закрепление наставников из числа успешных, активных, мобильных людей – лидеров, связанных с системой образования;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профессиональная мотивация и направленность на педагогическую деятельность молодых педагогов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наличие знаний, личных и профессиональных компетенций молодых специалистов, сформированных на реальном примере специалистов-практиков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наличие первоначальных навыков в практической педагогике и психологии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готовность студентов к реализации современных образовательных технологий, инновационных методов и приемов обучения и воспитания школьников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овладение технологией наставничества наставниками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обновление содержания и технологий подготовки педагогических кадров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проявление коммуникативных и лидерских качеств, организаторских способностей;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готовность к осознанному самоопределению, самообразованию и самореализации;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повышение социального статуса наставника;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снижение (исключение) отсева студентов в период студенчества по разным причинам;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успешное окончание ВУЗа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СУЗа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трудоустройство выпускника ВУЗа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СУЗа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в образовательной организации по целевому соглашению;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устранение дефицита педагогических кадров в общеобразовательных организациях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30859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3502236" y="-6349"/>
            <a:ext cx="8690187" cy="6870700"/>
            <a:chOff x="2626677" y="-4762"/>
            <a:chExt cx="6517640" cy="51530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07660" y="0"/>
              <a:ext cx="3736340" cy="514170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31439" y="0"/>
              <a:ext cx="4731004" cy="514349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2631439" y="0"/>
              <a:ext cx="4731385" cy="5143500"/>
            </a:xfrm>
            <a:custGeom>
              <a:avLst/>
              <a:gdLst/>
              <a:ahLst/>
              <a:cxnLst/>
              <a:rect l="l" t="t" r="r" b="b"/>
              <a:pathLst>
                <a:path w="4731384" h="5143500">
                  <a:moveTo>
                    <a:pt x="0" y="0"/>
                  </a:moveTo>
                  <a:lnTo>
                    <a:pt x="3008249" y="0"/>
                  </a:lnTo>
                  <a:lnTo>
                    <a:pt x="4731004" y="2571750"/>
                  </a:lnTo>
                  <a:lnTo>
                    <a:pt x="3008249" y="5143499"/>
                  </a:lnTo>
                  <a:lnTo>
                    <a:pt x="0" y="5143499"/>
                  </a:lnTo>
                  <a:lnTo>
                    <a:pt x="1722755" y="257175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692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143598" y="1721587"/>
            <a:ext cx="3754973" cy="1740647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1600" spc="-13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 smtClean="0">
                <a:solidFill>
                  <a:srgbClr val="FFFFFF"/>
                </a:solidFill>
                <a:latin typeface="Calibri"/>
                <a:cs typeface="Calibri"/>
              </a:rPr>
              <a:t>«</a:t>
            </a:r>
            <a:r>
              <a:rPr lang="ru-RU" sz="160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sz="1600" dirty="0" err="1" smtClean="0">
                <a:solidFill>
                  <a:srgbClr val="FFFFFF"/>
                </a:solidFill>
                <a:latin typeface="Calibri"/>
                <a:cs typeface="Calibri"/>
              </a:rPr>
              <a:t>борка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»</a:t>
            </a:r>
            <a:r>
              <a:rPr sz="1600" spc="-87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27" dirty="0" err="1" smtClean="0">
                <a:solidFill>
                  <a:srgbClr val="FFFFFF"/>
                </a:solidFill>
                <a:latin typeface="Calibri"/>
                <a:cs typeface="Calibri"/>
              </a:rPr>
              <a:t>всех</a:t>
            </a:r>
            <a:r>
              <a:rPr lang="ru-RU" sz="1600" dirty="0" smtClean="0">
                <a:latin typeface="Calibri"/>
                <a:cs typeface="Calibri"/>
              </a:rPr>
              <a:t> </a:t>
            </a:r>
            <a:r>
              <a:rPr lang="ru-RU" sz="1600" dirty="0" smtClean="0">
                <a:solidFill>
                  <a:schemeClr val="bg1"/>
                </a:solidFill>
                <a:latin typeface="Calibri"/>
                <a:cs typeface="Calibri"/>
              </a:rPr>
              <a:t>м</a:t>
            </a:r>
            <a:r>
              <a:rPr lang="ru-RU" sz="1600" dirty="0" smtClean="0">
                <a:solidFill>
                  <a:srgbClr val="FFFFFF"/>
                </a:solidFill>
                <a:latin typeface="Calibri"/>
                <a:cs typeface="Calibri"/>
              </a:rPr>
              <a:t>униципальных </a:t>
            </a:r>
            <a:r>
              <a:rPr sz="1600" spc="-13" dirty="0" err="1" smtClean="0">
                <a:solidFill>
                  <a:srgbClr val="FFFFFF"/>
                </a:solidFill>
                <a:latin typeface="Calibri"/>
                <a:cs typeface="Calibri"/>
              </a:rPr>
              <a:t>методических</a:t>
            </a:r>
            <a:r>
              <a:rPr sz="1600" spc="-13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структур,</a:t>
            </a:r>
            <a:r>
              <a:rPr sz="1600" spc="-47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элементов</a:t>
            </a:r>
            <a:r>
              <a:rPr sz="1600" spc="-27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sz="1600" spc="-27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единую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систему</a:t>
            </a:r>
            <a:r>
              <a:rPr sz="1600" spc="-3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1600" spc="-3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налаживание</a:t>
            </a:r>
            <a:r>
              <a:rPr sz="1600" spc="-5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33" dirty="0" err="1">
                <a:solidFill>
                  <a:srgbClr val="FFFFFF"/>
                </a:solidFill>
                <a:latin typeface="Calibri"/>
                <a:cs typeface="Calibri"/>
              </a:rPr>
              <a:t>их</a:t>
            </a:r>
            <a:r>
              <a:rPr sz="1600" spc="-3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 err="1" smtClean="0">
                <a:solidFill>
                  <a:srgbClr val="FFFFFF"/>
                </a:solidFill>
                <a:latin typeface="Calibri"/>
                <a:cs typeface="Calibri"/>
              </a:rPr>
              <a:t>реального</a:t>
            </a:r>
            <a:r>
              <a:rPr lang="ru-RU" sz="16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87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3" dirty="0" err="1" smtClean="0">
                <a:solidFill>
                  <a:srgbClr val="FFFFFF"/>
                </a:solidFill>
                <a:latin typeface="Calibri"/>
                <a:cs typeface="Calibri"/>
              </a:rPr>
              <a:t>взаимодействия</a:t>
            </a:r>
            <a:r>
              <a:rPr lang="ru-RU" sz="1600" spc="-13" dirty="0" smtClean="0">
                <a:solidFill>
                  <a:srgbClr val="FFFFFF"/>
                </a:solidFill>
                <a:latin typeface="Calibri"/>
                <a:cs typeface="Calibri"/>
              </a:rPr>
              <a:t> . </a:t>
            </a:r>
            <a:r>
              <a:rPr lang="ru-RU" sz="1600" dirty="0" smtClean="0">
                <a:solidFill>
                  <a:schemeClr val="bg1"/>
                </a:solidFill>
              </a:rPr>
              <a:t>Объединить усилия всех существующих методических элементов и разработать общий план действий</a:t>
            </a:r>
            <a:endParaRPr sz="16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63297" y="1016000"/>
            <a:ext cx="3438313" cy="870373"/>
            <a:chOff x="347472" y="762000"/>
            <a:chExt cx="2578735" cy="652780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7576" y="762000"/>
              <a:ext cx="1482852" cy="45720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68780" y="762000"/>
              <a:ext cx="1188720" cy="45720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47472" y="957071"/>
              <a:ext cx="1895855" cy="457200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969008" y="957071"/>
              <a:ext cx="957071" cy="457200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616238" y="1072217"/>
            <a:ext cx="3105573" cy="621043"/>
          </a:xfrm>
          <a:prstGeom prst="rect">
            <a:avLst/>
          </a:prstGeom>
        </p:spPr>
        <p:txBody>
          <a:bodyPr vert="horz" wrap="square" lIns="0" tIns="77890" rIns="0" bIns="0" rtlCol="0">
            <a:spAutoFit/>
          </a:bodyPr>
          <a:lstStyle/>
          <a:p>
            <a:pPr marL="16933" marR="6773" indent="93131">
              <a:lnSpc>
                <a:spcPts val="2053"/>
              </a:lnSpc>
              <a:spcBef>
                <a:spcPts val="612"/>
              </a:spcBef>
            </a:pPr>
            <a:r>
              <a:rPr sz="2100" b="1" spc="-13" dirty="0">
                <a:solidFill>
                  <a:srgbClr val="FFFFFF"/>
                </a:solidFill>
                <a:latin typeface="Calibri"/>
                <a:cs typeface="Calibri"/>
              </a:rPr>
              <a:t>ПРИОРИТЕТЫ</a:t>
            </a:r>
            <a:r>
              <a:rPr sz="2100" b="1" spc="7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100" b="1" spc="-13" dirty="0">
                <a:solidFill>
                  <a:srgbClr val="FFFFFF"/>
                </a:solidFill>
                <a:latin typeface="Calibri"/>
                <a:cs typeface="Calibri"/>
              </a:rPr>
              <a:t>РАЗВИТИЯ </a:t>
            </a:r>
            <a:r>
              <a:rPr sz="2100" b="1" spc="-27" dirty="0">
                <a:solidFill>
                  <a:srgbClr val="FFFFFF"/>
                </a:solidFill>
                <a:latin typeface="Calibri"/>
                <a:cs typeface="Calibri"/>
              </a:rPr>
              <a:t>МЕТОДИЧЕСКОЙ </a:t>
            </a:r>
            <a:r>
              <a:rPr sz="2100" b="1" spc="-13" dirty="0">
                <a:solidFill>
                  <a:srgbClr val="FFFFFF"/>
                </a:solidFill>
                <a:latin typeface="Calibri"/>
                <a:cs typeface="Calibri"/>
              </a:rPr>
              <a:t>СЛУЖБЫ</a:t>
            </a:r>
            <a:endParaRPr sz="2100" dirty="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76254" y="3607960"/>
            <a:ext cx="4168631" cy="509541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marR="6773">
              <a:spcBef>
                <a:spcPts val="133"/>
              </a:spcBef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Построение</a:t>
            </a:r>
            <a:r>
              <a:rPr sz="1600" spc="-87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АДРЕСНОГО </a:t>
            </a:r>
            <a:r>
              <a:rPr sz="1600" spc="-13" dirty="0" err="1" smtClean="0">
                <a:solidFill>
                  <a:srgbClr val="FFFFFF"/>
                </a:solidFill>
                <a:latin typeface="Calibri"/>
                <a:cs typeface="Calibri"/>
              </a:rPr>
              <a:t>научно</a:t>
            </a:r>
            <a:r>
              <a:rPr lang="ru-RU" sz="1600" spc="-13" dirty="0" smtClean="0">
                <a:solidFill>
                  <a:srgbClr val="FFFFFF"/>
                </a:solidFill>
                <a:latin typeface="Calibri"/>
                <a:cs typeface="Calibri"/>
              </a:rPr>
              <a:t>-</a:t>
            </a:r>
            <a:r>
              <a:rPr sz="1600" spc="-13" dirty="0" err="1" smtClean="0">
                <a:solidFill>
                  <a:srgbClr val="FFFFFF"/>
                </a:solidFill>
                <a:latin typeface="Calibri"/>
                <a:cs typeface="Calibri"/>
              </a:rPr>
              <a:t>методического</a:t>
            </a:r>
            <a:r>
              <a:rPr sz="1600" spc="-13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600" spc="-13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3" dirty="0" err="1" smtClean="0">
                <a:solidFill>
                  <a:srgbClr val="FFFFFF"/>
                </a:solidFill>
                <a:latin typeface="Calibri"/>
                <a:cs typeface="Calibri"/>
              </a:rPr>
              <a:t>сопровождения</a:t>
            </a:r>
            <a:r>
              <a:rPr lang="ru-RU" sz="1600" spc="-13" dirty="0" smtClean="0">
                <a:solidFill>
                  <a:srgbClr val="FFFFFF"/>
                </a:solidFill>
                <a:latin typeface="Calibri"/>
                <a:cs typeface="Calibri"/>
              </a:rPr>
              <a:t> педагогов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54485" y="4735650"/>
            <a:ext cx="3123600" cy="755762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marR="6773">
              <a:spcBef>
                <a:spcPts val="133"/>
              </a:spcBef>
            </a:pPr>
            <a:r>
              <a:rPr lang="ru-RU" sz="1600" spc="-20" dirty="0" err="1" smtClean="0">
                <a:solidFill>
                  <a:srgbClr val="FFFFFF"/>
                </a:solidFill>
                <a:cs typeface="Calibri"/>
              </a:rPr>
              <a:t>Технологизация</a:t>
            </a:r>
            <a:r>
              <a:rPr lang="ru-RU" sz="1600" spc="60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600" spc="-10" dirty="0" smtClean="0">
                <a:solidFill>
                  <a:srgbClr val="FFFFFF"/>
                </a:solidFill>
                <a:cs typeface="Calibri"/>
              </a:rPr>
              <a:t>методической </a:t>
            </a:r>
            <a:r>
              <a:rPr lang="ru-RU" sz="1600" dirty="0" smtClean="0">
                <a:solidFill>
                  <a:srgbClr val="FFFFFF"/>
                </a:solidFill>
                <a:cs typeface="Calibri"/>
              </a:rPr>
              <a:t>службы:</a:t>
            </a:r>
            <a:r>
              <a:rPr lang="ru-RU" sz="1600" spc="-55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600" dirty="0" smtClean="0">
                <a:solidFill>
                  <a:schemeClr val="bg1"/>
                </a:solidFill>
              </a:rPr>
              <a:t>объединение их функционала и взаимодействие</a:t>
            </a:r>
            <a:endParaRPr lang="ru-RU" sz="1600" dirty="0" smtClean="0"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76257" y="5989659"/>
            <a:ext cx="2601086" cy="509541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marR="6773">
              <a:spcBef>
                <a:spcPts val="133"/>
              </a:spcBef>
            </a:pPr>
            <a:r>
              <a:rPr sz="1600" dirty="0" err="1">
                <a:solidFill>
                  <a:srgbClr val="FFFFFF"/>
                </a:solidFill>
                <a:latin typeface="Calibri"/>
                <a:cs typeface="Calibri"/>
              </a:rPr>
              <a:t>Развитие</a:t>
            </a:r>
            <a:r>
              <a:rPr sz="1600" spc="-5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600" spc="-13" dirty="0" smtClean="0">
                <a:solidFill>
                  <a:srgbClr val="FFFFFF"/>
                </a:solidFill>
                <a:latin typeface="Calibri"/>
                <a:cs typeface="Calibri"/>
              </a:rPr>
              <a:t>муниципального </a:t>
            </a:r>
            <a:r>
              <a:rPr sz="1600" spc="-13" dirty="0" err="1" smtClean="0">
                <a:solidFill>
                  <a:srgbClr val="FFFFFF"/>
                </a:solidFill>
                <a:latin typeface="Calibri"/>
                <a:cs typeface="Calibri"/>
              </a:rPr>
              <a:t>методического</a:t>
            </a:r>
            <a:r>
              <a:rPr sz="1600" spc="-4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актива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08771" y="1011935"/>
            <a:ext cx="7381240" cy="5667587"/>
            <a:chOff x="156578" y="758951"/>
            <a:chExt cx="5535930" cy="4250690"/>
          </a:xfrm>
        </p:grpSpPr>
        <p:sp>
          <p:nvSpPr>
            <p:cNvPr id="18" name="object 18"/>
            <p:cNvSpPr/>
            <p:nvPr/>
          </p:nvSpPr>
          <p:spPr>
            <a:xfrm>
              <a:off x="156578" y="4413554"/>
              <a:ext cx="617220" cy="596265"/>
            </a:xfrm>
            <a:custGeom>
              <a:avLst/>
              <a:gdLst/>
              <a:ahLst/>
              <a:cxnLst/>
              <a:rect l="l" t="t" r="r" b="b"/>
              <a:pathLst>
                <a:path w="617220" h="596264">
                  <a:moveTo>
                    <a:pt x="616915" y="297891"/>
                  </a:moveTo>
                  <a:lnTo>
                    <a:pt x="612876" y="249580"/>
                  </a:lnTo>
                  <a:lnTo>
                    <a:pt x="601179" y="203733"/>
                  </a:lnTo>
                  <a:lnTo>
                    <a:pt x="582485" y="160997"/>
                  </a:lnTo>
                  <a:lnTo>
                    <a:pt x="557390" y="121958"/>
                  </a:lnTo>
                  <a:lnTo>
                    <a:pt x="526567" y="87249"/>
                  </a:lnTo>
                  <a:lnTo>
                    <a:pt x="490626" y="57480"/>
                  </a:lnTo>
                  <a:lnTo>
                    <a:pt x="450202" y="33261"/>
                  </a:lnTo>
                  <a:lnTo>
                    <a:pt x="405942" y="15189"/>
                  </a:lnTo>
                  <a:lnTo>
                    <a:pt x="358482" y="3898"/>
                  </a:lnTo>
                  <a:lnTo>
                    <a:pt x="308457" y="0"/>
                  </a:lnTo>
                  <a:lnTo>
                    <a:pt x="258419" y="3898"/>
                  </a:lnTo>
                  <a:lnTo>
                    <a:pt x="210959" y="15189"/>
                  </a:lnTo>
                  <a:lnTo>
                    <a:pt x="166700" y="33261"/>
                  </a:lnTo>
                  <a:lnTo>
                    <a:pt x="126276" y="57480"/>
                  </a:lnTo>
                  <a:lnTo>
                    <a:pt x="90335" y="87249"/>
                  </a:lnTo>
                  <a:lnTo>
                    <a:pt x="59512" y="121958"/>
                  </a:lnTo>
                  <a:lnTo>
                    <a:pt x="34417" y="160997"/>
                  </a:lnTo>
                  <a:lnTo>
                    <a:pt x="15722" y="203733"/>
                  </a:lnTo>
                  <a:lnTo>
                    <a:pt x="4025" y="249580"/>
                  </a:lnTo>
                  <a:lnTo>
                    <a:pt x="0" y="297891"/>
                  </a:lnTo>
                  <a:lnTo>
                    <a:pt x="4025" y="346214"/>
                  </a:lnTo>
                  <a:lnTo>
                    <a:pt x="15722" y="392049"/>
                  </a:lnTo>
                  <a:lnTo>
                    <a:pt x="34417" y="434797"/>
                  </a:lnTo>
                  <a:lnTo>
                    <a:pt x="59512" y="473824"/>
                  </a:lnTo>
                  <a:lnTo>
                    <a:pt x="90335" y="508533"/>
                  </a:lnTo>
                  <a:lnTo>
                    <a:pt x="126276" y="538314"/>
                  </a:lnTo>
                  <a:lnTo>
                    <a:pt x="166700" y="562533"/>
                  </a:lnTo>
                  <a:lnTo>
                    <a:pt x="210959" y="580605"/>
                  </a:lnTo>
                  <a:lnTo>
                    <a:pt x="258419" y="591883"/>
                  </a:lnTo>
                  <a:lnTo>
                    <a:pt x="308457" y="595782"/>
                  </a:lnTo>
                  <a:lnTo>
                    <a:pt x="358482" y="591883"/>
                  </a:lnTo>
                  <a:lnTo>
                    <a:pt x="405942" y="580605"/>
                  </a:lnTo>
                  <a:lnTo>
                    <a:pt x="450202" y="562533"/>
                  </a:lnTo>
                  <a:lnTo>
                    <a:pt x="490626" y="538314"/>
                  </a:lnTo>
                  <a:lnTo>
                    <a:pt x="526567" y="508533"/>
                  </a:lnTo>
                  <a:lnTo>
                    <a:pt x="557390" y="473824"/>
                  </a:lnTo>
                  <a:lnTo>
                    <a:pt x="582485" y="434797"/>
                  </a:lnTo>
                  <a:lnTo>
                    <a:pt x="601179" y="392049"/>
                  </a:lnTo>
                  <a:lnTo>
                    <a:pt x="612876" y="346214"/>
                  </a:lnTo>
                  <a:lnTo>
                    <a:pt x="616915" y="29789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91884" y="4443717"/>
              <a:ext cx="546100" cy="527050"/>
            </a:xfrm>
            <a:custGeom>
              <a:avLst/>
              <a:gdLst/>
              <a:ahLst/>
              <a:cxnLst/>
              <a:rect l="l" t="t" r="r" b="b"/>
              <a:pathLst>
                <a:path w="546100" h="527050">
                  <a:moveTo>
                    <a:pt x="0" y="263486"/>
                  </a:moveTo>
                  <a:lnTo>
                    <a:pt x="4396" y="216125"/>
                  </a:lnTo>
                  <a:lnTo>
                    <a:pt x="17070" y="171549"/>
                  </a:lnTo>
                  <a:lnTo>
                    <a:pt x="37252" y="130501"/>
                  </a:lnTo>
                  <a:lnTo>
                    <a:pt x="64171" y="93726"/>
                  </a:lnTo>
                  <a:lnTo>
                    <a:pt x="97056" y="61969"/>
                  </a:lnTo>
                  <a:lnTo>
                    <a:pt x="135137" y="35974"/>
                  </a:lnTo>
                  <a:lnTo>
                    <a:pt x="177643" y="16484"/>
                  </a:lnTo>
                  <a:lnTo>
                    <a:pt x="223803" y="4245"/>
                  </a:lnTo>
                  <a:lnTo>
                    <a:pt x="272846" y="0"/>
                  </a:lnTo>
                  <a:lnTo>
                    <a:pt x="321890" y="4245"/>
                  </a:lnTo>
                  <a:lnTo>
                    <a:pt x="368050" y="16484"/>
                  </a:lnTo>
                  <a:lnTo>
                    <a:pt x="410556" y="35974"/>
                  </a:lnTo>
                  <a:lnTo>
                    <a:pt x="448637" y="61969"/>
                  </a:lnTo>
                  <a:lnTo>
                    <a:pt x="481522" y="93726"/>
                  </a:lnTo>
                  <a:lnTo>
                    <a:pt x="508441" y="130501"/>
                  </a:lnTo>
                  <a:lnTo>
                    <a:pt x="528623" y="171549"/>
                  </a:lnTo>
                  <a:lnTo>
                    <a:pt x="541297" y="216125"/>
                  </a:lnTo>
                  <a:lnTo>
                    <a:pt x="545693" y="263486"/>
                  </a:lnTo>
                  <a:lnTo>
                    <a:pt x="541297" y="310851"/>
                  </a:lnTo>
                  <a:lnTo>
                    <a:pt x="528623" y="355431"/>
                  </a:lnTo>
                  <a:lnTo>
                    <a:pt x="508441" y="396481"/>
                  </a:lnTo>
                  <a:lnTo>
                    <a:pt x="481522" y="433257"/>
                  </a:lnTo>
                  <a:lnTo>
                    <a:pt x="448637" y="465015"/>
                  </a:lnTo>
                  <a:lnTo>
                    <a:pt x="410556" y="491011"/>
                  </a:lnTo>
                  <a:lnTo>
                    <a:pt x="368050" y="510501"/>
                  </a:lnTo>
                  <a:lnTo>
                    <a:pt x="321890" y="522741"/>
                  </a:lnTo>
                  <a:lnTo>
                    <a:pt x="272846" y="526986"/>
                  </a:lnTo>
                  <a:lnTo>
                    <a:pt x="223803" y="522741"/>
                  </a:lnTo>
                  <a:lnTo>
                    <a:pt x="177643" y="510501"/>
                  </a:lnTo>
                  <a:lnTo>
                    <a:pt x="135137" y="491011"/>
                  </a:lnTo>
                  <a:lnTo>
                    <a:pt x="97056" y="465015"/>
                  </a:lnTo>
                  <a:lnTo>
                    <a:pt x="64171" y="433257"/>
                  </a:lnTo>
                  <a:lnTo>
                    <a:pt x="37252" y="396481"/>
                  </a:lnTo>
                  <a:lnTo>
                    <a:pt x="17070" y="355431"/>
                  </a:lnTo>
                  <a:lnTo>
                    <a:pt x="4396" y="310851"/>
                  </a:lnTo>
                  <a:lnTo>
                    <a:pt x="0" y="263486"/>
                  </a:lnTo>
                  <a:close/>
                </a:path>
              </a:pathLst>
            </a:custGeom>
            <a:ln w="25400">
              <a:solidFill>
                <a:srgbClr val="F795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94259" y="4514621"/>
              <a:ext cx="341566" cy="341566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156578" y="2618993"/>
              <a:ext cx="617220" cy="596265"/>
            </a:xfrm>
            <a:custGeom>
              <a:avLst/>
              <a:gdLst/>
              <a:ahLst/>
              <a:cxnLst/>
              <a:rect l="l" t="t" r="r" b="b"/>
              <a:pathLst>
                <a:path w="617220" h="596264">
                  <a:moveTo>
                    <a:pt x="616915" y="297942"/>
                  </a:moveTo>
                  <a:lnTo>
                    <a:pt x="612876" y="249643"/>
                  </a:lnTo>
                  <a:lnTo>
                    <a:pt x="601179" y="203809"/>
                  </a:lnTo>
                  <a:lnTo>
                    <a:pt x="582485" y="161061"/>
                  </a:lnTo>
                  <a:lnTo>
                    <a:pt x="557390" y="122021"/>
                  </a:lnTo>
                  <a:lnTo>
                    <a:pt x="526567" y="87299"/>
                  </a:lnTo>
                  <a:lnTo>
                    <a:pt x="490626" y="57518"/>
                  </a:lnTo>
                  <a:lnTo>
                    <a:pt x="450202" y="33274"/>
                  </a:lnTo>
                  <a:lnTo>
                    <a:pt x="405942" y="15201"/>
                  </a:lnTo>
                  <a:lnTo>
                    <a:pt x="358482" y="3911"/>
                  </a:lnTo>
                  <a:lnTo>
                    <a:pt x="308457" y="0"/>
                  </a:lnTo>
                  <a:lnTo>
                    <a:pt x="258419" y="3911"/>
                  </a:lnTo>
                  <a:lnTo>
                    <a:pt x="210959" y="15201"/>
                  </a:lnTo>
                  <a:lnTo>
                    <a:pt x="166700" y="33274"/>
                  </a:lnTo>
                  <a:lnTo>
                    <a:pt x="126276" y="57518"/>
                  </a:lnTo>
                  <a:lnTo>
                    <a:pt x="90335" y="87299"/>
                  </a:lnTo>
                  <a:lnTo>
                    <a:pt x="59512" y="122021"/>
                  </a:lnTo>
                  <a:lnTo>
                    <a:pt x="34417" y="161061"/>
                  </a:lnTo>
                  <a:lnTo>
                    <a:pt x="15722" y="203809"/>
                  </a:lnTo>
                  <a:lnTo>
                    <a:pt x="4025" y="249643"/>
                  </a:lnTo>
                  <a:lnTo>
                    <a:pt x="0" y="297942"/>
                  </a:lnTo>
                  <a:lnTo>
                    <a:pt x="4025" y="346252"/>
                  </a:lnTo>
                  <a:lnTo>
                    <a:pt x="15722" y="392087"/>
                  </a:lnTo>
                  <a:lnTo>
                    <a:pt x="34417" y="434835"/>
                  </a:lnTo>
                  <a:lnTo>
                    <a:pt x="59512" y="473875"/>
                  </a:lnTo>
                  <a:lnTo>
                    <a:pt x="90335" y="508596"/>
                  </a:lnTo>
                  <a:lnTo>
                    <a:pt x="126276" y="538378"/>
                  </a:lnTo>
                  <a:lnTo>
                    <a:pt x="166700" y="562622"/>
                  </a:lnTo>
                  <a:lnTo>
                    <a:pt x="210959" y="580694"/>
                  </a:lnTo>
                  <a:lnTo>
                    <a:pt x="258419" y="591985"/>
                  </a:lnTo>
                  <a:lnTo>
                    <a:pt x="308457" y="595884"/>
                  </a:lnTo>
                  <a:lnTo>
                    <a:pt x="358482" y="591985"/>
                  </a:lnTo>
                  <a:lnTo>
                    <a:pt x="405942" y="580694"/>
                  </a:lnTo>
                  <a:lnTo>
                    <a:pt x="450202" y="562622"/>
                  </a:lnTo>
                  <a:lnTo>
                    <a:pt x="490626" y="538378"/>
                  </a:lnTo>
                  <a:lnTo>
                    <a:pt x="526567" y="508596"/>
                  </a:lnTo>
                  <a:lnTo>
                    <a:pt x="557390" y="473875"/>
                  </a:lnTo>
                  <a:lnTo>
                    <a:pt x="582485" y="434835"/>
                  </a:lnTo>
                  <a:lnTo>
                    <a:pt x="601179" y="392087"/>
                  </a:lnTo>
                  <a:lnTo>
                    <a:pt x="612876" y="346252"/>
                  </a:lnTo>
                  <a:lnTo>
                    <a:pt x="616915" y="29794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91884" y="2649219"/>
              <a:ext cx="546100" cy="527050"/>
            </a:xfrm>
            <a:custGeom>
              <a:avLst/>
              <a:gdLst/>
              <a:ahLst/>
              <a:cxnLst/>
              <a:rect l="l" t="t" r="r" b="b"/>
              <a:pathLst>
                <a:path w="546100" h="527050">
                  <a:moveTo>
                    <a:pt x="0" y="263525"/>
                  </a:moveTo>
                  <a:lnTo>
                    <a:pt x="4396" y="216155"/>
                  </a:lnTo>
                  <a:lnTo>
                    <a:pt x="17070" y="171572"/>
                  </a:lnTo>
                  <a:lnTo>
                    <a:pt x="37252" y="130518"/>
                  </a:lnTo>
                  <a:lnTo>
                    <a:pt x="64171" y="93738"/>
                  </a:lnTo>
                  <a:lnTo>
                    <a:pt x="97056" y="61977"/>
                  </a:lnTo>
                  <a:lnTo>
                    <a:pt x="135137" y="35978"/>
                  </a:lnTo>
                  <a:lnTo>
                    <a:pt x="177643" y="16486"/>
                  </a:lnTo>
                  <a:lnTo>
                    <a:pt x="223803" y="4245"/>
                  </a:lnTo>
                  <a:lnTo>
                    <a:pt x="272846" y="0"/>
                  </a:lnTo>
                  <a:lnTo>
                    <a:pt x="321890" y="4245"/>
                  </a:lnTo>
                  <a:lnTo>
                    <a:pt x="368050" y="16486"/>
                  </a:lnTo>
                  <a:lnTo>
                    <a:pt x="410556" y="35978"/>
                  </a:lnTo>
                  <a:lnTo>
                    <a:pt x="448637" y="61977"/>
                  </a:lnTo>
                  <a:lnTo>
                    <a:pt x="481522" y="93738"/>
                  </a:lnTo>
                  <a:lnTo>
                    <a:pt x="508441" y="130518"/>
                  </a:lnTo>
                  <a:lnTo>
                    <a:pt x="528623" y="171572"/>
                  </a:lnTo>
                  <a:lnTo>
                    <a:pt x="541297" y="216155"/>
                  </a:lnTo>
                  <a:lnTo>
                    <a:pt x="545693" y="263525"/>
                  </a:lnTo>
                  <a:lnTo>
                    <a:pt x="541297" y="310889"/>
                  </a:lnTo>
                  <a:lnTo>
                    <a:pt x="528623" y="355461"/>
                  </a:lnTo>
                  <a:lnTo>
                    <a:pt x="508441" y="396498"/>
                  </a:lnTo>
                  <a:lnTo>
                    <a:pt x="481522" y="433258"/>
                  </a:lnTo>
                  <a:lnTo>
                    <a:pt x="448637" y="464998"/>
                  </a:lnTo>
                  <a:lnTo>
                    <a:pt x="410556" y="490977"/>
                  </a:lnTo>
                  <a:lnTo>
                    <a:pt x="368050" y="510452"/>
                  </a:lnTo>
                  <a:lnTo>
                    <a:pt x="321890" y="522681"/>
                  </a:lnTo>
                  <a:lnTo>
                    <a:pt x="272846" y="526923"/>
                  </a:lnTo>
                  <a:lnTo>
                    <a:pt x="223803" y="522681"/>
                  </a:lnTo>
                  <a:lnTo>
                    <a:pt x="177643" y="510452"/>
                  </a:lnTo>
                  <a:lnTo>
                    <a:pt x="135137" y="490977"/>
                  </a:lnTo>
                  <a:lnTo>
                    <a:pt x="97056" y="464998"/>
                  </a:lnTo>
                  <a:lnTo>
                    <a:pt x="64171" y="433258"/>
                  </a:lnTo>
                  <a:lnTo>
                    <a:pt x="37252" y="396498"/>
                  </a:lnTo>
                  <a:lnTo>
                    <a:pt x="17070" y="355461"/>
                  </a:lnTo>
                  <a:lnTo>
                    <a:pt x="4396" y="310889"/>
                  </a:lnTo>
                  <a:lnTo>
                    <a:pt x="0" y="263525"/>
                  </a:lnTo>
                  <a:close/>
                </a:path>
              </a:pathLst>
            </a:custGeom>
            <a:ln w="25400">
              <a:solidFill>
                <a:srgbClr val="F795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89039" y="2702737"/>
              <a:ext cx="351993" cy="351993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156578" y="1727072"/>
              <a:ext cx="617220" cy="596265"/>
            </a:xfrm>
            <a:custGeom>
              <a:avLst/>
              <a:gdLst/>
              <a:ahLst/>
              <a:cxnLst/>
              <a:rect l="l" t="t" r="r" b="b"/>
              <a:pathLst>
                <a:path w="617220" h="596264">
                  <a:moveTo>
                    <a:pt x="616915" y="297815"/>
                  </a:moveTo>
                  <a:lnTo>
                    <a:pt x="612876" y="249516"/>
                  </a:lnTo>
                  <a:lnTo>
                    <a:pt x="601179" y="203695"/>
                  </a:lnTo>
                  <a:lnTo>
                    <a:pt x="582485" y="160959"/>
                  </a:lnTo>
                  <a:lnTo>
                    <a:pt x="557390" y="121945"/>
                  </a:lnTo>
                  <a:lnTo>
                    <a:pt x="526567" y="87236"/>
                  </a:lnTo>
                  <a:lnTo>
                    <a:pt x="490626" y="57467"/>
                  </a:lnTo>
                  <a:lnTo>
                    <a:pt x="450202" y="33248"/>
                  </a:lnTo>
                  <a:lnTo>
                    <a:pt x="405942" y="15189"/>
                  </a:lnTo>
                  <a:lnTo>
                    <a:pt x="358482" y="3898"/>
                  </a:lnTo>
                  <a:lnTo>
                    <a:pt x="308457" y="0"/>
                  </a:lnTo>
                  <a:lnTo>
                    <a:pt x="258419" y="3898"/>
                  </a:lnTo>
                  <a:lnTo>
                    <a:pt x="210959" y="15189"/>
                  </a:lnTo>
                  <a:lnTo>
                    <a:pt x="166700" y="33248"/>
                  </a:lnTo>
                  <a:lnTo>
                    <a:pt x="126276" y="57467"/>
                  </a:lnTo>
                  <a:lnTo>
                    <a:pt x="90335" y="87236"/>
                  </a:lnTo>
                  <a:lnTo>
                    <a:pt x="59512" y="121945"/>
                  </a:lnTo>
                  <a:lnTo>
                    <a:pt x="34417" y="160959"/>
                  </a:lnTo>
                  <a:lnTo>
                    <a:pt x="15722" y="203695"/>
                  </a:lnTo>
                  <a:lnTo>
                    <a:pt x="4025" y="249516"/>
                  </a:lnTo>
                  <a:lnTo>
                    <a:pt x="0" y="297815"/>
                  </a:lnTo>
                  <a:lnTo>
                    <a:pt x="4025" y="346163"/>
                  </a:lnTo>
                  <a:lnTo>
                    <a:pt x="15722" y="392010"/>
                  </a:lnTo>
                  <a:lnTo>
                    <a:pt x="34417" y="434759"/>
                  </a:lnTo>
                  <a:lnTo>
                    <a:pt x="59512" y="473798"/>
                  </a:lnTo>
                  <a:lnTo>
                    <a:pt x="90335" y="508508"/>
                  </a:lnTo>
                  <a:lnTo>
                    <a:pt x="126276" y="538289"/>
                  </a:lnTo>
                  <a:lnTo>
                    <a:pt x="166700" y="562521"/>
                  </a:lnTo>
                  <a:lnTo>
                    <a:pt x="210959" y="580580"/>
                  </a:lnTo>
                  <a:lnTo>
                    <a:pt x="258419" y="591870"/>
                  </a:lnTo>
                  <a:lnTo>
                    <a:pt x="308457" y="595757"/>
                  </a:lnTo>
                  <a:lnTo>
                    <a:pt x="358482" y="591870"/>
                  </a:lnTo>
                  <a:lnTo>
                    <a:pt x="405942" y="580580"/>
                  </a:lnTo>
                  <a:lnTo>
                    <a:pt x="450202" y="562521"/>
                  </a:lnTo>
                  <a:lnTo>
                    <a:pt x="490626" y="538289"/>
                  </a:lnTo>
                  <a:lnTo>
                    <a:pt x="526567" y="508520"/>
                  </a:lnTo>
                  <a:lnTo>
                    <a:pt x="557390" y="473798"/>
                  </a:lnTo>
                  <a:lnTo>
                    <a:pt x="582485" y="434759"/>
                  </a:lnTo>
                  <a:lnTo>
                    <a:pt x="601179" y="392010"/>
                  </a:lnTo>
                  <a:lnTo>
                    <a:pt x="612876" y="346163"/>
                  </a:lnTo>
                  <a:lnTo>
                    <a:pt x="616915" y="29781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91884" y="1757171"/>
              <a:ext cx="546100" cy="527050"/>
            </a:xfrm>
            <a:custGeom>
              <a:avLst/>
              <a:gdLst/>
              <a:ahLst/>
              <a:cxnLst/>
              <a:rect l="l" t="t" r="r" b="b"/>
              <a:pathLst>
                <a:path w="546100" h="527050">
                  <a:moveTo>
                    <a:pt x="0" y="263525"/>
                  </a:moveTo>
                  <a:lnTo>
                    <a:pt x="4396" y="216155"/>
                  </a:lnTo>
                  <a:lnTo>
                    <a:pt x="17070" y="171572"/>
                  </a:lnTo>
                  <a:lnTo>
                    <a:pt x="37252" y="130518"/>
                  </a:lnTo>
                  <a:lnTo>
                    <a:pt x="64171" y="93738"/>
                  </a:lnTo>
                  <a:lnTo>
                    <a:pt x="97056" y="61977"/>
                  </a:lnTo>
                  <a:lnTo>
                    <a:pt x="135137" y="35978"/>
                  </a:lnTo>
                  <a:lnTo>
                    <a:pt x="177643" y="16486"/>
                  </a:lnTo>
                  <a:lnTo>
                    <a:pt x="223803" y="4245"/>
                  </a:lnTo>
                  <a:lnTo>
                    <a:pt x="272846" y="0"/>
                  </a:lnTo>
                  <a:lnTo>
                    <a:pt x="321890" y="4245"/>
                  </a:lnTo>
                  <a:lnTo>
                    <a:pt x="368050" y="16486"/>
                  </a:lnTo>
                  <a:lnTo>
                    <a:pt x="410556" y="35978"/>
                  </a:lnTo>
                  <a:lnTo>
                    <a:pt x="448637" y="61977"/>
                  </a:lnTo>
                  <a:lnTo>
                    <a:pt x="481522" y="93738"/>
                  </a:lnTo>
                  <a:lnTo>
                    <a:pt x="508441" y="130518"/>
                  </a:lnTo>
                  <a:lnTo>
                    <a:pt x="528623" y="171572"/>
                  </a:lnTo>
                  <a:lnTo>
                    <a:pt x="541297" y="216155"/>
                  </a:lnTo>
                  <a:lnTo>
                    <a:pt x="545693" y="263525"/>
                  </a:lnTo>
                  <a:lnTo>
                    <a:pt x="541297" y="310894"/>
                  </a:lnTo>
                  <a:lnTo>
                    <a:pt x="528623" y="355477"/>
                  </a:lnTo>
                  <a:lnTo>
                    <a:pt x="508441" y="396531"/>
                  </a:lnTo>
                  <a:lnTo>
                    <a:pt x="481522" y="433311"/>
                  </a:lnTo>
                  <a:lnTo>
                    <a:pt x="448637" y="465072"/>
                  </a:lnTo>
                  <a:lnTo>
                    <a:pt x="410556" y="491071"/>
                  </a:lnTo>
                  <a:lnTo>
                    <a:pt x="368050" y="510563"/>
                  </a:lnTo>
                  <a:lnTo>
                    <a:pt x="321890" y="522804"/>
                  </a:lnTo>
                  <a:lnTo>
                    <a:pt x="272846" y="527050"/>
                  </a:lnTo>
                  <a:lnTo>
                    <a:pt x="223803" y="522804"/>
                  </a:lnTo>
                  <a:lnTo>
                    <a:pt x="177643" y="510563"/>
                  </a:lnTo>
                  <a:lnTo>
                    <a:pt x="135137" y="491071"/>
                  </a:lnTo>
                  <a:lnTo>
                    <a:pt x="97056" y="465072"/>
                  </a:lnTo>
                  <a:lnTo>
                    <a:pt x="64171" y="433311"/>
                  </a:lnTo>
                  <a:lnTo>
                    <a:pt x="37252" y="396531"/>
                  </a:lnTo>
                  <a:lnTo>
                    <a:pt x="17070" y="355477"/>
                  </a:lnTo>
                  <a:lnTo>
                    <a:pt x="4396" y="310894"/>
                  </a:lnTo>
                  <a:lnTo>
                    <a:pt x="0" y="263525"/>
                  </a:lnTo>
                  <a:close/>
                </a:path>
              </a:pathLst>
            </a:custGeom>
            <a:ln w="25400">
              <a:solidFill>
                <a:srgbClr val="F795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86677" y="1809000"/>
              <a:ext cx="356730" cy="356730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156578" y="3516248"/>
              <a:ext cx="617220" cy="596265"/>
            </a:xfrm>
            <a:custGeom>
              <a:avLst/>
              <a:gdLst/>
              <a:ahLst/>
              <a:cxnLst/>
              <a:rect l="l" t="t" r="r" b="b"/>
              <a:pathLst>
                <a:path w="617220" h="596264">
                  <a:moveTo>
                    <a:pt x="616915" y="297942"/>
                  </a:moveTo>
                  <a:lnTo>
                    <a:pt x="612876" y="249643"/>
                  </a:lnTo>
                  <a:lnTo>
                    <a:pt x="601179" y="203809"/>
                  </a:lnTo>
                  <a:lnTo>
                    <a:pt x="582485" y="161061"/>
                  </a:lnTo>
                  <a:lnTo>
                    <a:pt x="557390" y="122021"/>
                  </a:lnTo>
                  <a:lnTo>
                    <a:pt x="526567" y="87299"/>
                  </a:lnTo>
                  <a:lnTo>
                    <a:pt x="490626" y="57518"/>
                  </a:lnTo>
                  <a:lnTo>
                    <a:pt x="450202" y="33274"/>
                  </a:lnTo>
                  <a:lnTo>
                    <a:pt x="405942" y="15201"/>
                  </a:lnTo>
                  <a:lnTo>
                    <a:pt x="358482" y="3911"/>
                  </a:lnTo>
                  <a:lnTo>
                    <a:pt x="308457" y="0"/>
                  </a:lnTo>
                  <a:lnTo>
                    <a:pt x="258419" y="3911"/>
                  </a:lnTo>
                  <a:lnTo>
                    <a:pt x="210959" y="15201"/>
                  </a:lnTo>
                  <a:lnTo>
                    <a:pt x="166700" y="33274"/>
                  </a:lnTo>
                  <a:lnTo>
                    <a:pt x="126276" y="57518"/>
                  </a:lnTo>
                  <a:lnTo>
                    <a:pt x="90335" y="87299"/>
                  </a:lnTo>
                  <a:lnTo>
                    <a:pt x="59512" y="122021"/>
                  </a:lnTo>
                  <a:lnTo>
                    <a:pt x="34417" y="161061"/>
                  </a:lnTo>
                  <a:lnTo>
                    <a:pt x="15722" y="203809"/>
                  </a:lnTo>
                  <a:lnTo>
                    <a:pt x="4025" y="249643"/>
                  </a:lnTo>
                  <a:lnTo>
                    <a:pt x="0" y="297942"/>
                  </a:lnTo>
                  <a:lnTo>
                    <a:pt x="4025" y="346265"/>
                  </a:lnTo>
                  <a:lnTo>
                    <a:pt x="15722" y="392099"/>
                  </a:lnTo>
                  <a:lnTo>
                    <a:pt x="34417" y="434848"/>
                  </a:lnTo>
                  <a:lnTo>
                    <a:pt x="59512" y="473875"/>
                  </a:lnTo>
                  <a:lnTo>
                    <a:pt x="90335" y="508584"/>
                  </a:lnTo>
                  <a:lnTo>
                    <a:pt x="126276" y="538365"/>
                  </a:lnTo>
                  <a:lnTo>
                    <a:pt x="166700" y="562584"/>
                  </a:lnTo>
                  <a:lnTo>
                    <a:pt x="210959" y="580656"/>
                  </a:lnTo>
                  <a:lnTo>
                    <a:pt x="258419" y="591934"/>
                  </a:lnTo>
                  <a:lnTo>
                    <a:pt x="308457" y="595833"/>
                  </a:lnTo>
                  <a:lnTo>
                    <a:pt x="358482" y="591934"/>
                  </a:lnTo>
                  <a:lnTo>
                    <a:pt x="405942" y="580656"/>
                  </a:lnTo>
                  <a:lnTo>
                    <a:pt x="450202" y="562584"/>
                  </a:lnTo>
                  <a:lnTo>
                    <a:pt x="490626" y="538365"/>
                  </a:lnTo>
                  <a:lnTo>
                    <a:pt x="526567" y="508584"/>
                  </a:lnTo>
                  <a:lnTo>
                    <a:pt x="557390" y="473875"/>
                  </a:lnTo>
                  <a:lnTo>
                    <a:pt x="582485" y="434848"/>
                  </a:lnTo>
                  <a:lnTo>
                    <a:pt x="601179" y="392099"/>
                  </a:lnTo>
                  <a:lnTo>
                    <a:pt x="612876" y="346265"/>
                  </a:lnTo>
                  <a:lnTo>
                    <a:pt x="616915" y="29794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91884" y="3546475"/>
              <a:ext cx="546100" cy="527050"/>
            </a:xfrm>
            <a:custGeom>
              <a:avLst/>
              <a:gdLst/>
              <a:ahLst/>
              <a:cxnLst/>
              <a:rect l="l" t="t" r="r" b="b"/>
              <a:pathLst>
                <a:path w="546100" h="527050">
                  <a:moveTo>
                    <a:pt x="0" y="263525"/>
                  </a:moveTo>
                  <a:lnTo>
                    <a:pt x="4396" y="216155"/>
                  </a:lnTo>
                  <a:lnTo>
                    <a:pt x="17070" y="171572"/>
                  </a:lnTo>
                  <a:lnTo>
                    <a:pt x="37252" y="130518"/>
                  </a:lnTo>
                  <a:lnTo>
                    <a:pt x="64171" y="93738"/>
                  </a:lnTo>
                  <a:lnTo>
                    <a:pt x="97056" y="61977"/>
                  </a:lnTo>
                  <a:lnTo>
                    <a:pt x="135137" y="35978"/>
                  </a:lnTo>
                  <a:lnTo>
                    <a:pt x="177643" y="16486"/>
                  </a:lnTo>
                  <a:lnTo>
                    <a:pt x="223803" y="4245"/>
                  </a:lnTo>
                  <a:lnTo>
                    <a:pt x="272846" y="0"/>
                  </a:lnTo>
                  <a:lnTo>
                    <a:pt x="321890" y="4245"/>
                  </a:lnTo>
                  <a:lnTo>
                    <a:pt x="368050" y="16486"/>
                  </a:lnTo>
                  <a:lnTo>
                    <a:pt x="410556" y="35978"/>
                  </a:lnTo>
                  <a:lnTo>
                    <a:pt x="448637" y="61977"/>
                  </a:lnTo>
                  <a:lnTo>
                    <a:pt x="481522" y="93738"/>
                  </a:lnTo>
                  <a:lnTo>
                    <a:pt x="508441" y="130518"/>
                  </a:lnTo>
                  <a:lnTo>
                    <a:pt x="528623" y="171572"/>
                  </a:lnTo>
                  <a:lnTo>
                    <a:pt x="541297" y="216155"/>
                  </a:lnTo>
                  <a:lnTo>
                    <a:pt x="545693" y="263525"/>
                  </a:lnTo>
                  <a:lnTo>
                    <a:pt x="541297" y="310874"/>
                  </a:lnTo>
                  <a:lnTo>
                    <a:pt x="528623" y="355442"/>
                  </a:lnTo>
                  <a:lnTo>
                    <a:pt x="508441" y="396483"/>
                  </a:lnTo>
                  <a:lnTo>
                    <a:pt x="481522" y="433253"/>
                  </a:lnTo>
                  <a:lnTo>
                    <a:pt x="448637" y="465007"/>
                  </a:lnTo>
                  <a:lnTo>
                    <a:pt x="410556" y="491000"/>
                  </a:lnTo>
                  <a:lnTo>
                    <a:pt x="368050" y="510489"/>
                  </a:lnTo>
                  <a:lnTo>
                    <a:pt x="321890" y="522728"/>
                  </a:lnTo>
                  <a:lnTo>
                    <a:pt x="272846" y="526973"/>
                  </a:lnTo>
                  <a:lnTo>
                    <a:pt x="223803" y="522728"/>
                  </a:lnTo>
                  <a:lnTo>
                    <a:pt x="177643" y="510489"/>
                  </a:lnTo>
                  <a:lnTo>
                    <a:pt x="135137" y="491000"/>
                  </a:lnTo>
                  <a:lnTo>
                    <a:pt x="97056" y="465007"/>
                  </a:lnTo>
                  <a:lnTo>
                    <a:pt x="64171" y="433253"/>
                  </a:lnTo>
                  <a:lnTo>
                    <a:pt x="37252" y="396483"/>
                  </a:lnTo>
                  <a:lnTo>
                    <a:pt x="17070" y="355442"/>
                  </a:lnTo>
                  <a:lnTo>
                    <a:pt x="4396" y="310874"/>
                  </a:lnTo>
                  <a:lnTo>
                    <a:pt x="0" y="263525"/>
                  </a:lnTo>
                  <a:close/>
                </a:path>
              </a:pathLst>
            </a:custGeom>
            <a:ln w="25400">
              <a:solidFill>
                <a:srgbClr val="F795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92290" y="3631412"/>
              <a:ext cx="345490" cy="345490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050792" y="758951"/>
              <a:ext cx="1641348" cy="457200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014216" y="954023"/>
              <a:ext cx="1667256" cy="457200"/>
            </a:xfrm>
            <a:prstGeom prst="rect">
              <a:avLst/>
            </a:prstGeom>
          </p:spPr>
        </p:pic>
      </p:grpSp>
      <p:sp>
        <p:nvSpPr>
          <p:cNvPr id="32" name="object 32"/>
          <p:cNvSpPr txBox="1"/>
          <p:nvPr/>
        </p:nvSpPr>
        <p:spPr>
          <a:xfrm>
            <a:off x="5505705" y="1067815"/>
            <a:ext cx="1890607" cy="606148"/>
          </a:xfrm>
          <a:prstGeom prst="rect">
            <a:avLst/>
          </a:prstGeom>
        </p:spPr>
        <p:txBody>
          <a:bodyPr vert="horz" wrap="square" lIns="0" tIns="16086" rIns="0" bIns="0" rtlCol="0">
            <a:spAutoFit/>
          </a:bodyPr>
          <a:lstStyle/>
          <a:p>
            <a:pPr marL="65192">
              <a:lnSpc>
                <a:spcPts val="2307"/>
              </a:lnSpc>
              <a:spcBef>
                <a:spcPts val="127"/>
              </a:spcBef>
            </a:pPr>
            <a:r>
              <a:rPr sz="2100" b="1" spc="-13" dirty="0">
                <a:solidFill>
                  <a:srgbClr val="FFFFFF"/>
                </a:solidFill>
                <a:latin typeface="Calibri"/>
                <a:cs typeface="Calibri"/>
              </a:rPr>
              <a:t>НАПРАВЛЕНИЯ</a:t>
            </a:r>
            <a:endParaRPr sz="2100" dirty="0">
              <a:latin typeface="Calibri"/>
              <a:cs typeface="Calibri"/>
            </a:endParaRPr>
          </a:p>
          <a:p>
            <a:pPr marL="16933">
              <a:lnSpc>
                <a:spcPts val="2307"/>
              </a:lnSpc>
            </a:pPr>
            <a:r>
              <a:rPr sz="2100" b="1" spc="-13" dirty="0">
                <a:solidFill>
                  <a:srgbClr val="FFFFFF"/>
                </a:solidFill>
                <a:latin typeface="Calibri"/>
                <a:cs typeface="Calibri"/>
              </a:rPr>
              <a:t>ДЕЯТЕЛЬНОСТИ</a:t>
            </a:r>
            <a:endParaRPr sz="2100" dirty="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083978" y="1858940"/>
            <a:ext cx="1665393" cy="521547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marR="6773">
              <a:spcBef>
                <a:spcPts val="133"/>
              </a:spcBef>
            </a:pPr>
            <a:r>
              <a:rPr sz="1600" b="1" spc="-13" dirty="0">
                <a:solidFill>
                  <a:srgbClr val="FFFFFF"/>
                </a:solidFill>
                <a:latin typeface="Calibri"/>
                <a:cs typeface="Calibri"/>
              </a:rPr>
              <a:t>НОРМАТИВНОЕ СОПРОВОЖДЕНИЕ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649213" y="2619417"/>
            <a:ext cx="1665393" cy="521547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marR="6773">
              <a:spcBef>
                <a:spcPts val="133"/>
              </a:spcBef>
            </a:pPr>
            <a:r>
              <a:rPr sz="1600" b="1" spc="-13" dirty="0">
                <a:solidFill>
                  <a:srgbClr val="FFFFFF"/>
                </a:solidFill>
                <a:latin typeface="Calibri"/>
                <a:cs typeface="Calibri"/>
              </a:rPr>
              <a:t>МЕТОДИЧЕСКОЕ СОПРОВОЖДЕНИЕ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083978" y="4365752"/>
            <a:ext cx="1848273" cy="765387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marR="6773">
              <a:spcBef>
                <a:spcPts val="133"/>
              </a:spcBef>
            </a:pPr>
            <a:r>
              <a:rPr sz="1600" b="1" spc="-13" dirty="0">
                <a:solidFill>
                  <a:srgbClr val="FFFFFF"/>
                </a:solidFill>
                <a:latin typeface="Calibri"/>
                <a:cs typeface="Calibri"/>
              </a:rPr>
              <a:t>ИНФОРМАЦИОННО- АНАЛИТИЧЕСКОЕ СОПРОВОЖДЕНИЕ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006121" y="5361306"/>
            <a:ext cx="2230119" cy="509541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688323" marR="6773">
              <a:spcBef>
                <a:spcPts val="133"/>
              </a:spcBef>
            </a:pPr>
            <a:r>
              <a:rPr sz="1600" b="1" spc="-13" dirty="0">
                <a:solidFill>
                  <a:srgbClr val="FFFFFF"/>
                </a:solidFill>
                <a:latin typeface="Calibri"/>
                <a:cs typeface="Calibri"/>
              </a:rPr>
              <a:t>ПОВЫШЕНИЕ </a:t>
            </a:r>
            <a:r>
              <a:rPr sz="1600" b="1" spc="-13" dirty="0" smtClean="0">
                <a:solidFill>
                  <a:srgbClr val="FFFFFF"/>
                </a:solidFill>
                <a:latin typeface="Calibri"/>
                <a:cs typeface="Calibri"/>
              </a:rPr>
              <a:t>КВАЛИФИКАЦИИ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70148" y="156634"/>
            <a:ext cx="7550573" cy="2255519"/>
            <a:chOff x="52611" y="117475"/>
            <a:chExt cx="5662930" cy="1691639"/>
          </a:xfrm>
        </p:grpSpPr>
        <p:sp>
          <p:nvSpPr>
            <p:cNvPr id="39" name="object 39"/>
            <p:cNvSpPr/>
            <p:nvPr/>
          </p:nvSpPr>
          <p:spPr>
            <a:xfrm>
              <a:off x="3925823" y="1438528"/>
              <a:ext cx="549910" cy="340995"/>
            </a:xfrm>
            <a:custGeom>
              <a:avLst/>
              <a:gdLst/>
              <a:ahLst/>
              <a:cxnLst/>
              <a:rect l="l" t="t" r="r" b="b"/>
              <a:pathLst>
                <a:path w="549910" h="340994">
                  <a:moveTo>
                    <a:pt x="492505" y="0"/>
                  </a:moveTo>
                  <a:lnTo>
                    <a:pt x="56768" y="0"/>
                  </a:lnTo>
                  <a:lnTo>
                    <a:pt x="34665" y="4478"/>
                  </a:lnTo>
                  <a:lnTo>
                    <a:pt x="16621" y="16684"/>
                  </a:lnTo>
                  <a:lnTo>
                    <a:pt x="4458" y="34772"/>
                  </a:lnTo>
                  <a:lnTo>
                    <a:pt x="0" y="56896"/>
                  </a:lnTo>
                  <a:lnTo>
                    <a:pt x="0" y="284225"/>
                  </a:lnTo>
                  <a:lnTo>
                    <a:pt x="4458" y="306329"/>
                  </a:lnTo>
                  <a:lnTo>
                    <a:pt x="16621" y="324373"/>
                  </a:lnTo>
                  <a:lnTo>
                    <a:pt x="34665" y="336536"/>
                  </a:lnTo>
                  <a:lnTo>
                    <a:pt x="56768" y="340995"/>
                  </a:lnTo>
                  <a:lnTo>
                    <a:pt x="492505" y="340995"/>
                  </a:lnTo>
                  <a:lnTo>
                    <a:pt x="514629" y="336536"/>
                  </a:lnTo>
                  <a:lnTo>
                    <a:pt x="532717" y="324373"/>
                  </a:lnTo>
                  <a:lnTo>
                    <a:pt x="544923" y="306329"/>
                  </a:lnTo>
                  <a:lnTo>
                    <a:pt x="549401" y="284225"/>
                  </a:lnTo>
                  <a:lnTo>
                    <a:pt x="549401" y="56896"/>
                  </a:lnTo>
                  <a:lnTo>
                    <a:pt x="544923" y="34772"/>
                  </a:lnTo>
                  <a:lnTo>
                    <a:pt x="532717" y="16684"/>
                  </a:lnTo>
                  <a:lnTo>
                    <a:pt x="514629" y="4478"/>
                  </a:lnTo>
                  <a:lnTo>
                    <a:pt x="49250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816096" y="1373124"/>
              <a:ext cx="644651" cy="435863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864229" y="1397253"/>
              <a:ext cx="549401" cy="340995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3864229" y="1397253"/>
              <a:ext cx="549910" cy="340995"/>
            </a:xfrm>
            <a:custGeom>
              <a:avLst/>
              <a:gdLst/>
              <a:ahLst/>
              <a:cxnLst/>
              <a:rect l="l" t="t" r="r" b="b"/>
              <a:pathLst>
                <a:path w="549910" h="340994">
                  <a:moveTo>
                    <a:pt x="0" y="56769"/>
                  </a:moveTo>
                  <a:lnTo>
                    <a:pt x="4458" y="34665"/>
                  </a:lnTo>
                  <a:lnTo>
                    <a:pt x="16621" y="16621"/>
                  </a:lnTo>
                  <a:lnTo>
                    <a:pt x="34665" y="4458"/>
                  </a:lnTo>
                  <a:lnTo>
                    <a:pt x="56769" y="0"/>
                  </a:lnTo>
                  <a:lnTo>
                    <a:pt x="492506" y="0"/>
                  </a:lnTo>
                  <a:lnTo>
                    <a:pt x="514683" y="4458"/>
                  </a:lnTo>
                  <a:lnTo>
                    <a:pt x="532764" y="16621"/>
                  </a:lnTo>
                  <a:lnTo>
                    <a:pt x="544941" y="34665"/>
                  </a:lnTo>
                  <a:lnTo>
                    <a:pt x="549401" y="56769"/>
                  </a:lnTo>
                  <a:lnTo>
                    <a:pt x="549401" y="284099"/>
                  </a:lnTo>
                  <a:lnTo>
                    <a:pt x="544941" y="306222"/>
                  </a:lnTo>
                  <a:lnTo>
                    <a:pt x="532764" y="324310"/>
                  </a:lnTo>
                  <a:lnTo>
                    <a:pt x="514683" y="336516"/>
                  </a:lnTo>
                  <a:lnTo>
                    <a:pt x="492506" y="340995"/>
                  </a:lnTo>
                  <a:lnTo>
                    <a:pt x="56769" y="340995"/>
                  </a:lnTo>
                  <a:lnTo>
                    <a:pt x="34665" y="336516"/>
                  </a:lnTo>
                  <a:lnTo>
                    <a:pt x="16621" y="324310"/>
                  </a:lnTo>
                  <a:lnTo>
                    <a:pt x="4458" y="306222"/>
                  </a:lnTo>
                  <a:lnTo>
                    <a:pt x="0" y="284099"/>
                  </a:lnTo>
                  <a:lnTo>
                    <a:pt x="0" y="56769"/>
                  </a:lnTo>
                  <a:close/>
                </a:path>
              </a:pathLst>
            </a:custGeom>
            <a:ln w="9525">
              <a:solidFill>
                <a:srgbClr val="46AA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3963797" y="1380629"/>
              <a:ext cx="379082" cy="379082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65311" y="130175"/>
              <a:ext cx="5637530" cy="570865"/>
            </a:xfrm>
            <a:custGeom>
              <a:avLst/>
              <a:gdLst/>
              <a:ahLst/>
              <a:cxnLst/>
              <a:rect l="l" t="t" r="r" b="b"/>
              <a:pathLst>
                <a:path w="5637530" h="570865">
                  <a:moveTo>
                    <a:pt x="5352000" y="0"/>
                  </a:moveTo>
                  <a:lnTo>
                    <a:pt x="285183" y="0"/>
                  </a:lnTo>
                  <a:lnTo>
                    <a:pt x="238924" y="3731"/>
                  </a:lnTo>
                  <a:lnTo>
                    <a:pt x="195042" y="14533"/>
                  </a:lnTo>
                  <a:lnTo>
                    <a:pt x="154124" y="31821"/>
                  </a:lnTo>
                  <a:lnTo>
                    <a:pt x="116756" y="55006"/>
                  </a:lnTo>
                  <a:lnTo>
                    <a:pt x="83527" y="83502"/>
                  </a:lnTo>
                  <a:lnTo>
                    <a:pt x="55023" y="116723"/>
                  </a:lnTo>
                  <a:lnTo>
                    <a:pt x="31831" y="154081"/>
                  </a:lnTo>
                  <a:lnTo>
                    <a:pt x="14538" y="194990"/>
                  </a:lnTo>
                  <a:lnTo>
                    <a:pt x="3732" y="238864"/>
                  </a:lnTo>
                  <a:lnTo>
                    <a:pt x="0" y="285114"/>
                  </a:lnTo>
                  <a:lnTo>
                    <a:pt x="3732" y="331369"/>
                  </a:lnTo>
                  <a:lnTo>
                    <a:pt x="14538" y="375252"/>
                  </a:lnTo>
                  <a:lnTo>
                    <a:pt x="31831" y="416175"/>
                  </a:lnTo>
                  <a:lnTo>
                    <a:pt x="55023" y="453551"/>
                  </a:lnTo>
                  <a:lnTo>
                    <a:pt x="83527" y="486791"/>
                  </a:lnTo>
                  <a:lnTo>
                    <a:pt x="116756" y="515306"/>
                  </a:lnTo>
                  <a:lnTo>
                    <a:pt x="154124" y="538508"/>
                  </a:lnTo>
                  <a:lnTo>
                    <a:pt x="195042" y="555809"/>
                  </a:lnTo>
                  <a:lnTo>
                    <a:pt x="238924" y="566622"/>
                  </a:lnTo>
                  <a:lnTo>
                    <a:pt x="285183" y="570357"/>
                  </a:lnTo>
                  <a:lnTo>
                    <a:pt x="5352000" y="570357"/>
                  </a:lnTo>
                  <a:lnTo>
                    <a:pt x="5398286" y="566622"/>
                  </a:lnTo>
                  <a:lnTo>
                    <a:pt x="5442187" y="555809"/>
                  </a:lnTo>
                  <a:lnTo>
                    <a:pt x="5483117" y="538508"/>
                  </a:lnTo>
                  <a:lnTo>
                    <a:pt x="5520492" y="515306"/>
                  </a:lnTo>
                  <a:lnTo>
                    <a:pt x="5553724" y="486791"/>
                  </a:lnTo>
                  <a:lnTo>
                    <a:pt x="5582228" y="453551"/>
                  </a:lnTo>
                  <a:lnTo>
                    <a:pt x="5605418" y="416175"/>
                  </a:lnTo>
                  <a:lnTo>
                    <a:pt x="5622708" y="375252"/>
                  </a:lnTo>
                  <a:lnTo>
                    <a:pt x="5633511" y="331369"/>
                  </a:lnTo>
                  <a:lnTo>
                    <a:pt x="5637242" y="285114"/>
                  </a:lnTo>
                  <a:lnTo>
                    <a:pt x="5633511" y="238864"/>
                  </a:lnTo>
                  <a:lnTo>
                    <a:pt x="5622708" y="194990"/>
                  </a:lnTo>
                  <a:lnTo>
                    <a:pt x="5605418" y="154081"/>
                  </a:lnTo>
                  <a:lnTo>
                    <a:pt x="5582228" y="116723"/>
                  </a:lnTo>
                  <a:lnTo>
                    <a:pt x="5553724" y="83502"/>
                  </a:lnTo>
                  <a:lnTo>
                    <a:pt x="5520492" y="55006"/>
                  </a:lnTo>
                  <a:lnTo>
                    <a:pt x="5483117" y="31821"/>
                  </a:lnTo>
                  <a:lnTo>
                    <a:pt x="5442187" y="14533"/>
                  </a:lnTo>
                  <a:lnTo>
                    <a:pt x="5398286" y="3731"/>
                  </a:lnTo>
                  <a:lnTo>
                    <a:pt x="535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65311" y="130175"/>
              <a:ext cx="5637530" cy="570865"/>
            </a:xfrm>
            <a:custGeom>
              <a:avLst/>
              <a:gdLst/>
              <a:ahLst/>
              <a:cxnLst/>
              <a:rect l="l" t="t" r="r" b="b"/>
              <a:pathLst>
                <a:path w="5637530" h="570865">
                  <a:moveTo>
                    <a:pt x="0" y="285114"/>
                  </a:moveTo>
                  <a:lnTo>
                    <a:pt x="3732" y="238864"/>
                  </a:lnTo>
                  <a:lnTo>
                    <a:pt x="14538" y="194990"/>
                  </a:lnTo>
                  <a:lnTo>
                    <a:pt x="31831" y="154081"/>
                  </a:lnTo>
                  <a:lnTo>
                    <a:pt x="55023" y="116723"/>
                  </a:lnTo>
                  <a:lnTo>
                    <a:pt x="83527" y="83502"/>
                  </a:lnTo>
                  <a:lnTo>
                    <a:pt x="116756" y="55006"/>
                  </a:lnTo>
                  <a:lnTo>
                    <a:pt x="154124" y="31821"/>
                  </a:lnTo>
                  <a:lnTo>
                    <a:pt x="195042" y="14533"/>
                  </a:lnTo>
                  <a:lnTo>
                    <a:pt x="238924" y="3731"/>
                  </a:lnTo>
                  <a:lnTo>
                    <a:pt x="285183" y="0"/>
                  </a:lnTo>
                  <a:lnTo>
                    <a:pt x="5352000" y="0"/>
                  </a:lnTo>
                  <a:lnTo>
                    <a:pt x="5398286" y="3731"/>
                  </a:lnTo>
                  <a:lnTo>
                    <a:pt x="5442187" y="14533"/>
                  </a:lnTo>
                  <a:lnTo>
                    <a:pt x="5483117" y="31821"/>
                  </a:lnTo>
                  <a:lnTo>
                    <a:pt x="5520492" y="55006"/>
                  </a:lnTo>
                  <a:lnTo>
                    <a:pt x="5553724" y="83502"/>
                  </a:lnTo>
                  <a:lnTo>
                    <a:pt x="5582228" y="116723"/>
                  </a:lnTo>
                  <a:lnTo>
                    <a:pt x="5605418" y="154081"/>
                  </a:lnTo>
                  <a:lnTo>
                    <a:pt x="5622708" y="194990"/>
                  </a:lnTo>
                  <a:lnTo>
                    <a:pt x="5633511" y="238864"/>
                  </a:lnTo>
                  <a:lnTo>
                    <a:pt x="5637242" y="285114"/>
                  </a:lnTo>
                  <a:lnTo>
                    <a:pt x="5633511" y="331369"/>
                  </a:lnTo>
                  <a:lnTo>
                    <a:pt x="5622708" y="375252"/>
                  </a:lnTo>
                  <a:lnTo>
                    <a:pt x="5605418" y="416175"/>
                  </a:lnTo>
                  <a:lnTo>
                    <a:pt x="5582228" y="453551"/>
                  </a:lnTo>
                  <a:lnTo>
                    <a:pt x="5553724" y="486791"/>
                  </a:lnTo>
                  <a:lnTo>
                    <a:pt x="5520492" y="515306"/>
                  </a:lnTo>
                  <a:lnTo>
                    <a:pt x="5483117" y="538508"/>
                  </a:lnTo>
                  <a:lnTo>
                    <a:pt x="5442187" y="555809"/>
                  </a:lnTo>
                  <a:lnTo>
                    <a:pt x="5398286" y="566622"/>
                  </a:lnTo>
                  <a:lnTo>
                    <a:pt x="5352000" y="570357"/>
                  </a:lnTo>
                  <a:lnTo>
                    <a:pt x="285183" y="570357"/>
                  </a:lnTo>
                  <a:lnTo>
                    <a:pt x="238924" y="566622"/>
                  </a:lnTo>
                  <a:lnTo>
                    <a:pt x="195042" y="555809"/>
                  </a:lnTo>
                  <a:lnTo>
                    <a:pt x="154124" y="538508"/>
                  </a:lnTo>
                  <a:lnTo>
                    <a:pt x="116756" y="515306"/>
                  </a:lnTo>
                  <a:lnTo>
                    <a:pt x="83527" y="486791"/>
                  </a:lnTo>
                  <a:lnTo>
                    <a:pt x="55023" y="453551"/>
                  </a:lnTo>
                  <a:lnTo>
                    <a:pt x="31831" y="416175"/>
                  </a:lnTo>
                  <a:lnTo>
                    <a:pt x="14538" y="375252"/>
                  </a:lnTo>
                  <a:lnTo>
                    <a:pt x="3732" y="331369"/>
                  </a:lnTo>
                  <a:lnTo>
                    <a:pt x="0" y="285114"/>
                  </a:lnTo>
                  <a:close/>
                </a:path>
              </a:pathLst>
            </a:custGeom>
            <a:ln w="25400">
              <a:solidFill>
                <a:srgbClr val="F795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>
            <a:spLocks noGrp="1"/>
          </p:cNvSpPr>
          <p:nvPr>
            <p:ph type="title"/>
          </p:nvPr>
        </p:nvSpPr>
        <p:spPr>
          <a:xfrm>
            <a:off x="276487" y="340014"/>
            <a:ext cx="7076440" cy="38643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lnSpc>
                <a:spcPct val="100000"/>
              </a:lnSpc>
              <a:spcBef>
                <a:spcPts val="133"/>
              </a:spcBef>
            </a:pPr>
            <a:r>
              <a:rPr lang="ru-RU" sz="2400" dirty="0" smtClean="0"/>
              <a:t>Муниципальная методическая служба</a:t>
            </a:r>
            <a:endParaRPr sz="2400" dirty="0"/>
          </a:p>
        </p:txBody>
      </p:sp>
      <p:grpSp>
        <p:nvGrpSpPr>
          <p:cNvPr id="47" name="object 47"/>
          <p:cNvGrpSpPr/>
          <p:nvPr/>
        </p:nvGrpSpPr>
        <p:grpSpPr>
          <a:xfrm>
            <a:off x="3946143" y="2586735"/>
            <a:ext cx="2692400" cy="4123267"/>
            <a:chOff x="2959607" y="1940051"/>
            <a:chExt cx="2019300" cy="3092450"/>
          </a:xfrm>
        </p:grpSpPr>
        <p:sp>
          <p:nvSpPr>
            <p:cNvPr id="48" name="object 48"/>
            <p:cNvSpPr/>
            <p:nvPr/>
          </p:nvSpPr>
          <p:spPr>
            <a:xfrm>
              <a:off x="4351527" y="2006218"/>
              <a:ext cx="549910" cy="340995"/>
            </a:xfrm>
            <a:custGeom>
              <a:avLst/>
              <a:gdLst/>
              <a:ahLst/>
              <a:cxnLst/>
              <a:rect l="l" t="t" r="r" b="b"/>
              <a:pathLst>
                <a:path w="549910" h="340994">
                  <a:moveTo>
                    <a:pt x="492633" y="0"/>
                  </a:moveTo>
                  <a:lnTo>
                    <a:pt x="56896" y="0"/>
                  </a:lnTo>
                  <a:lnTo>
                    <a:pt x="34772" y="4478"/>
                  </a:lnTo>
                  <a:lnTo>
                    <a:pt x="16684" y="16684"/>
                  </a:lnTo>
                  <a:lnTo>
                    <a:pt x="4478" y="34772"/>
                  </a:lnTo>
                  <a:lnTo>
                    <a:pt x="0" y="56895"/>
                  </a:lnTo>
                  <a:lnTo>
                    <a:pt x="0" y="284099"/>
                  </a:lnTo>
                  <a:lnTo>
                    <a:pt x="4478" y="306276"/>
                  </a:lnTo>
                  <a:lnTo>
                    <a:pt x="16684" y="324357"/>
                  </a:lnTo>
                  <a:lnTo>
                    <a:pt x="34772" y="336534"/>
                  </a:lnTo>
                  <a:lnTo>
                    <a:pt x="56896" y="340994"/>
                  </a:lnTo>
                  <a:lnTo>
                    <a:pt x="492633" y="340994"/>
                  </a:lnTo>
                  <a:lnTo>
                    <a:pt x="514736" y="336534"/>
                  </a:lnTo>
                  <a:lnTo>
                    <a:pt x="532780" y="324357"/>
                  </a:lnTo>
                  <a:lnTo>
                    <a:pt x="544943" y="306276"/>
                  </a:lnTo>
                  <a:lnTo>
                    <a:pt x="549401" y="284099"/>
                  </a:lnTo>
                  <a:lnTo>
                    <a:pt x="549401" y="56895"/>
                  </a:lnTo>
                  <a:lnTo>
                    <a:pt x="544943" y="34772"/>
                  </a:lnTo>
                  <a:lnTo>
                    <a:pt x="532780" y="16684"/>
                  </a:lnTo>
                  <a:lnTo>
                    <a:pt x="514736" y="4478"/>
                  </a:lnTo>
                  <a:lnTo>
                    <a:pt x="49263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4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242815" y="1940051"/>
              <a:ext cx="644651" cy="435863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4289932" y="1964943"/>
              <a:ext cx="549401" cy="340868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4289932" y="1964943"/>
              <a:ext cx="549910" cy="340995"/>
            </a:xfrm>
            <a:custGeom>
              <a:avLst/>
              <a:gdLst/>
              <a:ahLst/>
              <a:cxnLst/>
              <a:rect l="l" t="t" r="r" b="b"/>
              <a:pathLst>
                <a:path w="549910" h="340994">
                  <a:moveTo>
                    <a:pt x="0" y="56768"/>
                  </a:moveTo>
                  <a:lnTo>
                    <a:pt x="4478" y="34665"/>
                  </a:lnTo>
                  <a:lnTo>
                    <a:pt x="16684" y="16621"/>
                  </a:lnTo>
                  <a:lnTo>
                    <a:pt x="34772" y="4458"/>
                  </a:lnTo>
                  <a:lnTo>
                    <a:pt x="56895" y="0"/>
                  </a:lnTo>
                  <a:lnTo>
                    <a:pt x="492632" y="0"/>
                  </a:lnTo>
                  <a:lnTo>
                    <a:pt x="514736" y="4458"/>
                  </a:lnTo>
                  <a:lnTo>
                    <a:pt x="532780" y="16621"/>
                  </a:lnTo>
                  <a:lnTo>
                    <a:pt x="544943" y="34665"/>
                  </a:lnTo>
                  <a:lnTo>
                    <a:pt x="549401" y="56768"/>
                  </a:lnTo>
                  <a:lnTo>
                    <a:pt x="549401" y="284099"/>
                  </a:lnTo>
                  <a:lnTo>
                    <a:pt x="544943" y="306202"/>
                  </a:lnTo>
                  <a:lnTo>
                    <a:pt x="532780" y="324246"/>
                  </a:lnTo>
                  <a:lnTo>
                    <a:pt x="514736" y="336409"/>
                  </a:lnTo>
                  <a:lnTo>
                    <a:pt x="492632" y="340868"/>
                  </a:lnTo>
                  <a:lnTo>
                    <a:pt x="56895" y="340868"/>
                  </a:lnTo>
                  <a:lnTo>
                    <a:pt x="34772" y="336409"/>
                  </a:lnTo>
                  <a:lnTo>
                    <a:pt x="16684" y="324246"/>
                  </a:lnTo>
                  <a:lnTo>
                    <a:pt x="4478" y="306202"/>
                  </a:lnTo>
                  <a:lnTo>
                    <a:pt x="0" y="284099"/>
                  </a:lnTo>
                  <a:lnTo>
                    <a:pt x="0" y="56768"/>
                  </a:lnTo>
                  <a:close/>
                </a:path>
              </a:pathLst>
            </a:custGeom>
            <a:ln w="9525">
              <a:solidFill>
                <a:srgbClr val="46AA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4448174" y="2000237"/>
              <a:ext cx="270268" cy="270268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4429251" y="2725673"/>
              <a:ext cx="549910" cy="340995"/>
            </a:xfrm>
            <a:custGeom>
              <a:avLst/>
              <a:gdLst/>
              <a:ahLst/>
              <a:cxnLst/>
              <a:rect l="l" t="t" r="r" b="b"/>
              <a:pathLst>
                <a:path w="549910" h="340994">
                  <a:moveTo>
                    <a:pt x="492506" y="0"/>
                  </a:moveTo>
                  <a:lnTo>
                    <a:pt x="56769" y="0"/>
                  </a:lnTo>
                  <a:lnTo>
                    <a:pt x="34665" y="4478"/>
                  </a:lnTo>
                  <a:lnTo>
                    <a:pt x="16621" y="16684"/>
                  </a:lnTo>
                  <a:lnTo>
                    <a:pt x="4458" y="34772"/>
                  </a:lnTo>
                  <a:lnTo>
                    <a:pt x="0" y="56895"/>
                  </a:lnTo>
                  <a:lnTo>
                    <a:pt x="0" y="284099"/>
                  </a:lnTo>
                  <a:lnTo>
                    <a:pt x="4458" y="306276"/>
                  </a:lnTo>
                  <a:lnTo>
                    <a:pt x="16621" y="324357"/>
                  </a:lnTo>
                  <a:lnTo>
                    <a:pt x="34665" y="336534"/>
                  </a:lnTo>
                  <a:lnTo>
                    <a:pt x="56769" y="340994"/>
                  </a:lnTo>
                  <a:lnTo>
                    <a:pt x="492506" y="340994"/>
                  </a:lnTo>
                  <a:lnTo>
                    <a:pt x="514629" y="336534"/>
                  </a:lnTo>
                  <a:lnTo>
                    <a:pt x="532717" y="324357"/>
                  </a:lnTo>
                  <a:lnTo>
                    <a:pt x="544923" y="306276"/>
                  </a:lnTo>
                  <a:lnTo>
                    <a:pt x="549401" y="284099"/>
                  </a:lnTo>
                  <a:lnTo>
                    <a:pt x="549401" y="56895"/>
                  </a:lnTo>
                  <a:lnTo>
                    <a:pt x="544923" y="34772"/>
                  </a:lnTo>
                  <a:lnTo>
                    <a:pt x="532717" y="16684"/>
                  </a:lnTo>
                  <a:lnTo>
                    <a:pt x="514629" y="4478"/>
                  </a:lnTo>
                  <a:lnTo>
                    <a:pt x="4925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54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4320539" y="2659379"/>
              <a:ext cx="644651" cy="435863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4367656" y="2684398"/>
              <a:ext cx="549401" cy="340994"/>
            </a:xfrm>
            <a:prstGeom prst="rect">
              <a:avLst/>
            </a:prstGeom>
          </p:spPr>
        </p:pic>
        <p:sp>
          <p:nvSpPr>
            <p:cNvPr id="56" name="object 56"/>
            <p:cNvSpPr/>
            <p:nvPr/>
          </p:nvSpPr>
          <p:spPr>
            <a:xfrm>
              <a:off x="4367656" y="2684398"/>
              <a:ext cx="549910" cy="340995"/>
            </a:xfrm>
            <a:custGeom>
              <a:avLst/>
              <a:gdLst/>
              <a:ahLst/>
              <a:cxnLst/>
              <a:rect l="l" t="t" r="r" b="b"/>
              <a:pathLst>
                <a:path w="549910" h="340994">
                  <a:moveTo>
                    <a:pt x="0" y="56768"/>
                  </a:moveTo>
                  <a:lnTo>
                    <a:pt x="4458" y="34665"/>
                  </a:lnTo>
                  <a:lnTo>
                    <a:pt x="16621" y="16621"/>
                  </a:lnTo>
                  <a:lnTo>
                    <a:pt x="34665" y="4458"/>
                  </a:lnTo>
                  <a:lnTo>
                    <a:pt x="56768" y="0"/>
                  </a:lnTo>
                  <a:lnTo>
                    <a:pt x="492505" y="0"/>
                  </a:lnTo>
                  <a:lnTo>
                    <a:pt x="514629" y="4458"/>
                  </a:lnTo>
                  <a:lnTo>
                    <a:pt x="532717" y="16621"/>
                  </a:lnTo>
                  <a:lnTo>
                    <a:pt x="544923" y="34665"/>
                  </a:lnTo>
                  <a:lnTo>
                    <a:pt x="549401" y="56768"/>
                  </a:lnTo>
                  <a:lnTo>
                    <a:pt x="549401" y="284099"/>
                  </a:lnTo>
                  <a:lnTo>
                    <a:pt x="544923" y="306222"/>
                  </a:lnTo>
                  <a:lnTo>
                    <a:pt x="532717" y="324310"/>
                  </a:lnTo>
                  <a:lnTo>
                    <a:pt x="514629" y="336516"/>
                  </a:lnTo>
                  <a:lnTo>
                    <a:pt x="492505" y="340994"/>
                  </a:lnTo>
                  <a:lnTo>
                    <a:pt x="56768" y="340994"/>
                  </a:lnTo>
                  <a:lnTo>
                    <a:pt x="34665" y="336516"/>
                  </a:lnTo>
                  <a:lnTo>
                    <a:pt x="16621" y="324310"/>
                  </a:lnTo>
                  <a:lnTo>
                    <a:pt x="4458" y="306222"/>
                  </a:lnTo>
                  <a:lnTo>
                    <a:pt x="0" y="284099"/>
                  </a:lnTo>
                  <a:lnTo>
                    <a:pt x="0" y="56768"/>
                  </a:lnTo>
                  <a:close/>
                </a:path>
              </a:pathLst>
            </a:custGeom>
            <a:ln w="9525">
              <a:solidFill>
                <a:srgbClr val="46AA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7" name="object 57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4513198" y="2730436"/>
              <a:ext cx="261175" cy="261175"/>
            </a:xfrm>
            <a:prstGeom prst="rect">
              <a:avLst/>
            </a:prstGeom>
          </p:spPr>
        </p:pic>
        <p:sp>
          <p:nvSpPr>
            <p:cNvPr id="58" name="object 58"/>
            <p:cNvSpPr/>
            <p:nvPr/>
          </p:nvSpPr>
          <p:spPr>
            <a:xfrm>
              <a:off x="3923156" y="3366642"/>
              <a:ext cx="549910" cy="340995"/>
            </a:xfrm>
            <a:custGeom>
              <a:avLst/>
              <a:gdLst/>
              <a:ahLst/>
              <a:cxnLst/>
              <a:rect l="l" t="t" r="r" b="b"/>
              <a:pathLst>
                <a:path w="549910" h="340995">
                  <a:moveTo>
                    <a:pt x="492632" y="0"/>
                  </a:moveTo>
                  <a:lnTo>
                    <a:pt x="56895" y="0"/>
                  </a:lnTo>
                  <a:lnTo>
                    <a:pt x="34718" y="4458"/>
                  </a:lnTo>
                  <a:lnTo>
                    <a:pt x="16637" y="16621"/>
                  </a:lnTo>
                  <a:lnTo>
                    <a:pt x="4460" y="34665"/>
                  </a:lnTo>
                  <a:lnTo>
                    <a:pt x="0" y="56768"/>
                  </a:lnTo>
                  <a:lnTo>
                    <a:pt x="0" y="284098"/>
                  </a:lnTo>
                  <a:lnTo>
                    <a:pt x="4460" y="306202"/>
                  </a:lnTo>
                  <a:lnTo>
                    <a:pt x="16637" y="324246"/>
                  </a:lnTo>
                  <a:lnTo>
                    <a:pt x="34718" y="336409"/>
                  </a:lnTo>
                  <a:lnTo>
                    <a:pt x="56895" y="340867"/>
                  </a:lnTo>
                  <a:lnTo>
                    <a:pt x="492632" y="340867"/>
                  </a:lnTo>
                  <a:lnTo>
                    <a:pt x="514736" y="336409"/>
                  </a:lnTo>
                  <a:lnTo>
                    <a:pt x="532780" y="324246"/>
                  </a:lnTo>
                  <a:lnTo>
                    <a:pt x="544943" y="306202"/>
                  </a:lnTo>
                  <a:lnTo>
                    <a:pt x="549401" y="284098"/>
                  </a:lnTo>
                  <a:lnTo>
                    <a:pt x="549401" y="56768"/>
                  </a:lnTo>
                  <a:lnTo>
                    <a:pt x="544943" y="34665"/>
                  </a:lnTo>
                  <a:lnTo>
                    <a:pt x="532780" y="16621"/>
                  </a:lnTo>
                  <a:lnTo>
                    <a:pt x="514736" y="4458"/>
                  </a:lnTo>
                  <a:lnTo>
                    <a:pt x="4926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9" name="object 59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3814571" y="3300983"/>
              <a:ext cx="643127" cy="435864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3861561" y="3325367"/>
              <a:ext cx="549401" cy="340868"/>
            </a:xfrm>
            <a:prstGeom prst="rect">
              <a:avLst/>
            </a:prstGeom>
          </p:spPr>
        </p:pic>
        <p:sp>
          <p:nvSpPr>
            <p:cNvPr id="61" name="object 61"/>
            <p:cNvSpPr/>
            <p:nvPr/>
          </p:nvSpPr>
          <p:spPr>
            <a:xfrm>
              <a:off x="3861561" y="3325367"/>
              <a:ext cx="549910" cy="340995"/>
            </a:xfrm>
            <a:custGeom>
              <a:avLst/>
              <a:gdLst/>
              <a:ahLst/>
              <a:cxnLst/>
              <a:rect l="l" t="t" r="r" b="b"/>
              <a:pathLst>
                <a:path w="549910" h="340995">
                  <a:moveTo>
                    <a:pt x="0" y="56768"/>
                  </a:moveTo>
                  <a:lnTo>
                    <a:pt x="4478" y="34665"/>
                  </a:lnTo>
                  <a:lnTo>
                    <a:pt x="16684" y="16621"/>
                  </a:lnTo>
                  <a:lnTo>
                    <a:pt x="34772" y="4458"/>
                  </a:lnTo>
                  <a:lnTo>
                    <a:pt x="56896" y="0"/>
                  </a:lnTo>
                  <a:lnTo>
                    <a:pt x="492633" y="0"/>
                  </a:lnTo>
                  <a:lnTo>
                    <a:pt x="514736" y="4458"/>
                  </a:lnTo>
                  <a:lnTo>
                    <a:pt x="532780" y="16621"/>
                  </a:lnTo>
                  <a:lnTo>
                    <a:pt x="544943" y="34665"/>
                  </a:lnTo>
                  <a:lnTo>
                    <a:pt x="549401" y="56768"/>
                  </a:lnTo>
                  <a:lnTo>
                    <a:pt x="549401" y="284098"/>
                  </a:lnTo>
                  <a:lnTo>
                    <a:pt x="544943" y="306202"/>
                  </a:lnTo>
                  <a:lnTo>
                    <a:pt x="532780" y="324246"/>
                  </a:lnTo>
                  <a:lnTo>
                    <a:pt x="514736" y="336409"/>
                  </a:lnTo>
                  <a:lnTo>
                    <a:pt x="492633" y="340867"/>
                  </a:lnTo>
                  <a:lnTo>
                    <a:pt x="56896" y="340867"/>
                  </a:lnTo>
                  <a:lnTo>
                    <a:pt x="34772" y="336409"/>
                  </a:lnTo>
                  <a:lnTo>
                    <a:pt x="16684" y="324246"/>
                  </a:lnTo>
                  <a:lnTo>
                    <a:pt x="4478" y="306202"/>
                  </a:lnTo>
                  <a:lnTo>
                    <a:pt x="0" y="284098"/>
                  </a:lnTo>
                  <a:lnTo>
                    <a:pt x="0" y="56768"/>
                  </a:lnTo>
                  <a:close/>
                </a:path>
              </a:pathLst>
            </a:custGeom>
            <a:ln w="9525">
              <a:solidFill>
                <a:srgbClr val="46AA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3068700" y="4662106"/>
              <a:ext cx="549910" cy="340995"/>
            </a:xfrm>
            <a:custGeom>
              <a:avLst/>
              <a:gdLst/>
              <a:ahLst/>
              <a:cxnLst/>
              <a:rect l="l" t="t" r="r" b="b"/>
              <a:pathLst>
                <a:path w="549910" h="340995">
                  <a:moveTo>
                    <a:pt x="492633" y="0"/>
                  </a:moveTo>
                  <a:lnTo>
                    <a:pt x="56896" y="0"/>
                  </a:lnTo>
                  <a:lnTo>
                    <a:pt x="34772" y="4465"/>
                  </a:lnTo>
                  <a:lnTo>
                    <a:pt x="16684" y="16641"/>
                  </a:lnTo>
                  <a:lnTo>
                    <a:pt x="4478" y="34702"/>
                  </a:lnTo>
                  <a:lnTo>
                    <a:pt x="0" y="56819"/>
                  </a:lnTo>
                  <a:lnTo>
                    <a:pt x="0" y="284111"/>
                  </a:lnTo>
                  <a:lnTo>
                    <a:pt x="4478" y="306228"/>
                  </a:lnTo>
                  <a:lnTo>
                    <a:pt x="16684" y="324289"/>
                  </a:lnTo>
                  <a:lnTo>
                    <a:pt x="34772" y="336466"/>
                  </a:lnTo>
                  <a:lnTo>
                    <a:pt x="56896" y="340931"/>
                  </a:lnTo>
                  <a:lnTo>
                    <a:pt x="492633" y="340931"/>
                  </a:lnTo>
                  <a:lnTo>
                    <a:pt x="514736" y="336466"/>
                  </a:lnTo>
                  <a:lnTo>
                    <a:pt x="532780" y="324289"/>
                  </a:lnTo>
                  <a:lnTo>
                    <a:pt x="544943" y="306228"/>
                  </a:lnTo>
                  <a:lnTo>
                    <a:pt x="549401" y="284111"/>
                  </a:lnTo>
                  <a:lnTo>
                    <a:pt x="549401" y="56819"/>
                  </a:lnTo>
                  <a:lnTo>
                    <a:pt x="544943" y="34702"/>
                  </a:lnTo>
                  <a:lnTo>
                    <a:pt x="532780" y="16641"/>
                  </a:lnTo>
                  <a:lnTo>
                    <a:pt x="514736" y="4465"/>
                  </a:lnTo>
                  <a:lnTo>
                    <a:pt x="49263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3" name="object 63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959607" y="4596383"/>
              <a:ext cx="644652" cy="435864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3007105" y="4620780"/>
              <a:ext cx="549402" cy="340931"/>
            </a:xfrm>
            <a:prstGeom prst="rect">
              <a:avLst/>
            </a:prstGeom>
          </p:spPr>
        </p:pic>
        <p:sp>
          <p:nvSpPr>
            <p:cNvPr id="65" name="object 65"/>
            <p:cNvSpPr/>
            <p:nvPr/>
          </p:nvSpPr>
          <p:spPr>
            <a:xfrm>
              <a:off x="3007105" y="4620780"/>
              <a:ext cx="549910" cy="340995"/>
            </a:xfrm>
            <a:custGeom>
              <a:avLst/>
              <a:gdLst/>
              <a:ahLst/>
              <a:cxnLst/>
              <a:rect l="l" t="t" r="r" b="b"/>
              <a:pathLst>
                <a:path w="549910" h="340995">
                  <a:moveTo>
                    <a:pt x="0" y="56832"/>
                  </a:moveTo>
                  <a:lnTo>
                    <a:pt x="4478" y="34713"/>
                  </a:lnTo>
                  <a:lnTo>
                    <a:pt x="16684" y="16648"/>
                  </a:lnTo>
                  <a:lnTo>
                    <a:pt x="34772" y="4467"/>
                  </a:lnTo>
                  <a:lnTo>
                    <a:pt x="56895" y="0"/>
                  </a:lnTo>
                  <a:lnTo>
                    <a:pt x="492632" y="0"/>
                  </a:lnTo>
                  <a:lnTo>
                    <a:pt x="514736" y="4467"/>
                  </a:lnTo>
                  <a:lnTo>
                    <a:pt x="532780" y="16648"/>
                  </a:lnTo>
                  <a:lnTo>
                    <a:pt x="544943" y="34713"/>
                  </a:lnTo>
                  <a:lnTo>
                    <a:pt x="549402" y="56832"/>
                  </a:lnTo>
                  <a:lnTo>
                    <a:pt x="549402" y="284111"/>
                  </a:lnTo>
                  <a:lnTo>
                    <a:pt x="544943" y="306228"/>
                  </a:lnTo>
                  <a:lnTo>
                    <a:pt x="532780" y="324289"/>
                  </a:lnTo>
                  <a:lnTo>
                    <a:pt x="514736" y="336466"/>
                  </a:lnTo>
                  <a:lnTo>
                    <a:pt x="492632" y="340931"/>
                  </a:lnTo>
                  <a:lnTo>
                    <a:pt x="56895" y="340931"/>
                  </a:lnTo>
                  <a:lnTo>
                    <a:pt x="34772" y="336466"/>
                  </a:lnTo>
                  <a:lnTo>
                    <a:pt x="16684" y="324289"/>
                  </a:lnTo>
                  <a:lnTo>
                    <a:pt x="4478" y="306228"/>
                  </a:lnTo>
                  <a:lnTo>
                    <a:pt x="0" y="284111"/>
                  </a:lnTo>
                  <a:lnTo>
                    <a:pt x="0" y="56832"/>
                  </a:lnTo>
                  <a:close/>
                </a:path>
              </a:pathLst>
            </a:custGeom>
            <a:ln w="9525">
              <a:solidFill>
                <a:srgbClr val="46AA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3564889" y="4058907"/>
              <a:ext cx="549910" cy="340995"/>
            </a:xfrm>
            <a:custGeom>
              <a:avLst/>
              <a:gdLst/>
              <a:ahLst/>
              <a:cxnLst/>
              <a:rect l="l" t="t" r="r" b="b"/>
              <a:pathLst>
                <a:path w="549910" h="340995">
                  <a:moveTo>
                    <a:pt x="492506" y="0"/>
                  </a:moveTo>
                  <a:lnTo>
                    <a:pt x="56769" y="0"/>
                  </a:lnTo>
                  <a:lnTo>
                    <a:pt x="34665" y="4465"/>
                  </a:lnTo>
                  <a:lnTo>
                    <a:pt x="16621" y="16643"/>
                  </a:lnTo>
                  <a:lnTo>
                    <a:pt x="4458" y="34707"/>
                  </a:lnTo>
                  <a:lnTo>
                    <a:pt x="0" y="56832"/>
                  </a:lnTo>
                  <a:lnTo>
                    <a:pt x="0" y="284111"/>
                  </a:lnTo>
                  <a:lnTo>
                    <a:pt x="4458" y="306228"/>
                  </a:lnTo>
                  <a:lnTo>
                    <a:pt x="16621" y="324289"/>
                  </a:lnTo>
                  <a:lnTo>
                    <a:pt x="34665" y="336466"/>
                  </a:lnTo>
                  <a:lnTo>
                    <a:pt x="56769" y="340931"/>
                  </a:lnTo>
                  <a:lnTo>
                    <a:pt x="492506" y="340931"/>
                  </a:lnTo>
                  <a:lnTo>
                    <a:pt x="514683" y="336466"/>
                  </a:lnTo>
                  <a:lnTo>
                    <a:pt x="532764" y="324289"/>
                  </a:lnTo>
                  <a:lnTo>
                    <a:pt x="544941" y="306228"/>
                  </a:lnTo>
                  <a:lnTo>
                    <a:pt x="549401" y="284111"/>
                  </a:lnTo>
                  <a:lnTo>
                    <a:pt x="549401" y="56832"/>
                  </a:lnTo>
                  <a:lnTo>
                    <a:pt x="544941" y="34707"/>
                  </a:lnTo>
                  <a:lnTo>
                    <a:pt x="532764" y="16643"/>
                  </a:lnTo>
                  <a:lnTo>
                    <a:pt x="514683" y="4465"/>
                  </a:lnTo>
                  <a:lnTo>
                    <a:pt x="4925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3456431" y="3992879"/>
              <a:ext cx="643127" cy="435863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3503294" y="4017594"/>
              <a:ext cx="549401" cy="340931"/>
            </a:xfrm>
            <a:prstGeom prst="rect">
              <a:avLst/>
            </a:prstGeom>
          </p:spPr>
        </p:pic>
        <p:sp>
          <p:nvSpPr>
            <p:cNvPr id="69" name="object 69"/>
            <p:cNvSpPr/>
            <p:nvPr/>
          </p:nvSpPr>
          <p:spPr>
            <a:xfrm>
              <a:off x="3503294" y="4017594"/>
              <a:ext cx="549910" cy="340995"/>
            </a:xfrm>
            <a:custGeom>
              <a:avLst/>
              <a:gdLst/>
              <a:ahLst/>
              <a:cxnLst/>
              <a:rect l="l" t="t" r="r" b="b"/>
              <a:pathLst>
                <a:path w="549910" h="340995">
                  <a:moveTo>
                    <a:pt x="0" y="56819"/>
                  </a:moveTo>
                  <a:lnTo>
                    <a:pt x="4458" y="34702"/>
                  </a:lnTo>
                  <a:lnTo>
                    <a:pt x="16621" y="16641"/>
                  </a:lnTo>
                  <a:lnTo>
                    <a:pt x="34665" y="4465"/>
                  </a:lnTo>
                  <a:lnTo>
                    <a:pt x="56768" y="0"/>
                  </a:lnTo>
                  <a:lnTo>
                    <a:pt x="492632" y="0"/>
                  </a:lnTo>
                  <a:lnTo>
                    <a:pt x="514736" y="4465"/>
                  </a:lnTo>
                  <a:lnTo>
                    <a:pt x="532780" y="16641"/>
                  </a:lnTo>
                  <a:lnTo>
                    <a:pt x="544943" y="34702"/>
                  </a:lnTo>
                  <a:lnTo>
                    <a:pt x="549401" y="56819"/>
                  </a:lnTo>
                  <a:lnTo>
                    <a:pt x="549401" y="284098"/>
                  </a:lnTo>
                  <a:lnTo>
                    <a:pt x="544943" y="306218"/>
                  </a:lnTo>
                  <a:lnTo>
                    <a:pt x="532780" y="324283"/>
                  </a:lnTo>
                  <a:lnTo>
                    <a:pt x="514736" y="336464"/>
                  </a:lnTo>
                  <a:lnTo>
                    <a:pt x="492632" y="340931"/>
                  </a:lnTo>
                  <a:lnTo>
                    <a:pt x="56768" y="340931"/>
                  </a:lnTo>
                  <a:lnTo>
                    <a:pt x="34665" y="336464"/>
                  </a:lnTo>
                  <a:lnTo>
                    <a:pt x="16621" y="324283"/>
                  </a:lnTo>
                  <a:lnTo>
                    <a:pt x="4458" y="306218"/>
                  </a:lnTo>
                  <a:lnTo>
                    <a:pt x="0" y="284098"/>
                  </a:lnTo>
                  <a:lnTo>
                    <a:pt x="0" y="56819"/>
                  </a:lnTo>
                  <a:close/>
                </a:path>
              </a:pathLst>
            </a:custGeom>
            <a:ln w="9524">
              <a:solidFill>
                <a:srgbClr val="46AA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70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3994149" y="3356114"/>
              <a:ext cx="295821" cy="268973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3143249" y="4662906"/>
              <a:ext cx="256273" cy="256273"/>
            </a:xfrm>
            <a:prstGeom prst="rect">
              <a:avLst/>
            </a:prstGeom>
          </p:spPr>
        </p:pic>
        <p:pic>
          <p:nvPicPr>
            <p:cNvPr id="72" name="object 72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3633215" y="4067175"/>
              <a:ext cx="268516" cy="268516"/>
            </a:xfrm>
            <a:prstGeom prst="rect">
              <a:avLst/>
            </a:prstGeom>
          </p:spPr>
        </p:pic>
      </p:grpSp>
      <p:sp>
        <p:nvSpPr>
          <p:cNvPr id="73" name="object 34"/>
          <p:cNvSpPr txBox="1"/>
          <p:nvPr/>
        </p:nvSpPr>
        <p:spPr>
          <a:xfrm>
            <a:off x="4898570" y="6164035"/>
            <a:ext cx="3385457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ru-RU" sz="16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ВЫЯВЛЕНИЕ И РАСПРОСТРАНЕНИЕ ЛУЧШИХ ПРАКТИК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74" name="object 35"/>
          <p:cNvSpPr txBox="1"/>
          <p:nvPr/>
        </p:nvSpPr>
        <p:spPr>
          <a:xfrm>
            <a:off x="6765814" y="3568898"/>
            <a:ext cx="267209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ru-RU" sz="16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МЕТОДИЧЕСКАЯ ПОМОЩЬ ПЕДАГОГАМ</a:t>
            </a:r>
            <a:endParaRPr sz="1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1885" y="263996"/>
            <a:ext cx="115715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Развитие инженерного общего образования в Республике Тыва </a:t>
            </a:r>
          </a:p>
          <a:p>
            <a:pPr algn="ctr"/>
            <a:r>
              <a:rPr lang="ru-RU" sz="2800" b="1" dirty="0" smtClean="0"/>
              <a:t>на 2025-2027 годы</a:t>
            </a:r>
          </a:p>
        </p:txBody>
      </p:sp>
      <p:sp>
        <p:nvSpPr>
          <p:cNvPr id="3" name="Нашивка 2"/>
          <p:cNvSpPr/>
          <p:nvPr/>
        </p:nvSpPr>
        <p:spPr>
          <a:xfrm>
            <a:off x="1088572" y="1230086"/>
            <a:ext cx="6030685" cy="2536371"/>
          </a:xfrm>
          <a:prstGeom prst="chevron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Распоряжение Правительства РФ от 20.05.2023 N 1315- </a:t>
            </a:r>
            <a:r>
              <a:rPr lang="ru-RU" sz="2000" dirty="0" err="1" smtClean="0"/>
              <a:t>р</a:t>
            </a:r>
            <a:r>
              <a:rPr lang="ru-RU" sz="2000" dirty="0" smtClean="0"/>
              <a:t> </a:t>
            </a:r>
          </a:p>
          <a:p>
            <a:pPr algn="ctr"/>
            <a:r>
              <a:rPr lang="ru-RU" sz="2000" dirty="0" smtClean="0"/>
              <a:t>«Об утверждении Концепции технологического развития на период до 2030 года»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4" name="Нашивка 3"/>
          <p:cNvSpPr/>
          <p:nvPr/>
        </p:nvSpPr>
        <p:spPr>
          <a:xfrm>
            <a:off x="5736771" y="1230086"/>
            <a:ext cx="6052457" cy="2536371"/>
          </a:xfrm>
          <a:prstGeom prst="chevron">
            <a:avLst/>
          </a:prstGeom>
          <a:solidFill>
            <a:srgbClr val="47BE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Приказ Министерства образования Республики Тыва от 14 декабря 2023 г. №1304-д «Об утверждении плана реализации мероприятий по развитию инженерного образования в Республике Тыва на 2024-2026 годы».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 rot="5400000">
            <a:off x="4708071" y="1137559"/>
            <a:ext cx="2536369" cy="7772399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427515" y="4114799"/>
            <a:ext cx="75329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Распоряжение Правительства РФ от 19 ноября 2024 года №3333-р </a:t>
            </a:r>
          </a:p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«Об утверждении комплексного плана мероприятий по повышению качества математического и </a:t>
            </a:r>
            <a:r>
              <a:rPr lang="ru-RU" sz="2000" dirty="0" err="1" smtClean="0">
                <a:solidFill>
                  <a:schemeClr val="bg1"/>
                </a:solidFill>
              </a:rPr>
              <a:t>естественно-научного</a:t>
            </a:r>
            <a:r>
              <a:rPr lang="ru-RU" sz="2000" dirty="0" smtClean="0">
                <a:solidFill>
                  <a:schemeClr val="bg1"/>
                </a:solidFill>
              </a:rPr>
              <a:t> образования до 2030 года.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/>
          <p:nvPr/>
        </p:nvGrpSpPr>
        <p:grpSpPr>
          <a:xfrm>
            <a:off x="1759258" y="3009675"/>
            <a:ext cx="1734953" cy="1715449"/>
            <a:chOff x="1715715" y="3445104"/>
            <a:chExt cx="1734953" cy="1715449"/>
          </a:xfrm>
        </p:grpSpPr>
        <p:sp>
          <p:nvSpPr>
            <p:cNvPr id="11" name="Freeform 14"/>
            <p:cNvSpPr>
              <a:spLocks noEditPoints="1"/>
            </p:cNvSpPr>
            <p:nvPr/>
          </p:nvSpPr>
          <p:spPr bwMode="auto">
            <a:xfrm rot="16200000">
              <a:off x="1715715" y="3969705"/>
              <a:ext cx="1190848" cy="1190848"/>
            </a:xfrm>
            <a:custGeom>
              <a:avLst/>
              <a:gdLst>
                <a:gd name="T0" fmla="*/ 227 w 288"/>
                <a:gd name="T1" fmla="*/ 106 h 288"/>
                <a:gd name="T2" fmla="*/ 227 w 288"/>
                <a:gd name="T3" fmla="*/ 107 h 288"/>
                <a:gd name="T4" fmla="*/ 194 w 288"/>
                <a:gd name="T5" fmla="*/ 195 h 288"/>
                <a:gd name="T6" fmla="*/ 125 w 288"/>
                <a:gd name="T7" fmla="*/ 228 h 288"/>
                <a:gd name="T8" fmla="*/ 251 w 288"/>
                <a:gd name="T9" fmla="*/ 285 h 288"/>
                <a:gd name="T10" fmla="*/ 253 w 288"/>
                <a:gd name="T11" fmla="*/ 288 h 288"/>
                <a:gd name="T12" fmla="*/ 254 w 288"/>
                <a:gd name="T13" fmla="*/ 288 h 288"/>
                <a:gd name="T14" fmla="*/ 255 w 288"/>
                <a:gd name="T15" fmla="*/ 255 h 288"/>
                <a:gd name="T16" fmla="*/ 272 w 288"/>
                <a:gd name="T17" fmla="*/ 248 h 288"/>
                <a:gd name="T18" fmla="*/ 288 w 288"/>
                <a:gd name="T19" fmla="*/ 254 h 288"/>
                <a:gd name="T20" fmla="*/ 287 w 288"/>
                <a:gd name="T21" fmla="*/ 254 h 288"/>
                <a:gd name="T22" fmla="*/ 286 w 288"/>
                <a:gd name="T23" fmla="*/ 253 h 288"/>
                <a:gd name="T24" fmla="*/ 286 w 288"/>
                <a:gd name="T25" fmla="*/ 253 h 288"/>
                <a:gd name="T26" fmla="*/ 227 w 288"/>
                <a:gd name="T27" fmla="*/ 122 h 288"/>
                <a:gd name="T28" fmla="*/ 227 w 288"/>
                <a:gd name="T29" fmla="*/ 122 h 288"/>
                <a:gd name="T30" fmla="*/ 227 w 288"/>
                <a:gd name="T31" fmla="*/ 106 h 288"/>
                <a:gd name="T32" fmla="*/ 113 w 288"/>
                <a:gd name="T33" fmla="*/ 0 h 288"/>
                <a:gd name="T34" fmla="*/ 32 w 288"/>
                <a:gd name="T35" fmla="*/ 33 h 288"/>
                <a:gd name="T36" fmla="*/ 0 w 288"/>
                <a:gd name="T37" fmla="*/ 104 h 288"/>
                <a:gd name="T38" fmla="*/ 32 w 288"/>
                <a:gd name="T39" fmla="*/ 34 h 288"/>
                <a:gd name="T40" fmla="*/ 113 w 288"/>
                <a:gd name="T41" fmla="*/ 1 h 288"/>
                <a:gd name="T42" fmla="*/ 121 w 288"/>
                <a:gd name="T43" fmla="*/ 1 h 288"/>
                <a:gd name="T44" fmla="*/ 127 w 288"/>
                <a:gd name="T45" fmla="*/ 0 h 288"/>
                <a:gd name="T46" fmla="*/ 113 w 288"/>
                <a:gd name="T47" fmla="*/ 0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8" h="288">
                  <a:moveTo>
                    <a:pt x="227" y="106"/>
                  </a:moveTo>
                  <a:cubicBezTo>
                    <a:pt x="227" y="106"/>
                    <a:pt x="227" y="106"/>
                    <a:pt x="227" y="107"/>
                  </a:cubicBezTo>
                  <a:cubicBezTo>
                    <a:pt x="229" y="139"/>
                    <a:pt x="218" y="171"/>
                    <a:pt x="194" y="195"/>
                  </a:cubicBezTo>
                  <a:cubicBezTo>
                    <a:pt x="175" y="215"/>
                    <a:pt x="150" y="225"/>
                    <a:pt x="125" y="228"/>
                  </a:cubicBezTo>
                  <a:cubicBezTo>
                    <a:pt x="142" y="230"/>
                    <a:pt x="205" y="241"/>
                    <a:pt x="251" y="285"/>
                  </a:cubicBezTo>
                  <a:cubicBezTo>
                    <a:pt x="252" y="286"/>
                    <a:pt x="252" y="287"/>
                    <a:pt x="253" y="288"/>
                  </a:cubicBezTo>
                  <a:cubicBezTo>
                    <a:pt x="253" y="288"/>
                    <a:pt x="254" y="288"/>
                    <a:pt x="254" y="288"/>
                  </a:cubicBezTo>
                  <a:cubicBezTo>
                    <a:pt x="245" y="279"/>
                    <a:pt x="246" y="264"/>
                    <a:pt x="255" y="255"/>
                  </a:cubicBezTo>
                  <a:cubicBezTo>
                    <a:pt x="259" y="251"/>
                    <a:pt x="266" y="248"/>
                    <a:pt x="272" y="248"/>
                  </a:cubicBezTo>
                  <a:cubicBezTo>
                    <a:pt x="278" y="248"/>
                    <a:pt x="283" y="250"/>
                    <a:pt x="288" y="254"/>
                  </a:cubicBezTo>
                  <a:cubicBezTo>
                    <a:pt x="288" y="254"/>
                    <a:pt x="287" y="254"/>
                    <a:pt x="287" y="254"/>
                  </a:cubicBezTo>
                  <a:cubicBezTo>
                    <a:pt x="286" y="253"/>
                    <a:pt x="286" y="253"/>
                    <a:pt x="286" y="253"/>
                  </a:cubicBezTo>
                  <a:cubicBezTo>
                    <a:pt x="286" y="253"/>
                    <a:pt x="286" y="253"/>
                    <a:pt x="286" y="253"/>
                  </a:cubicBezTo>
                  <a:cubicBezTo>
                    <a:pt x="233" y="200"/>
                    <a:pt x="227" y="122"/>
                    <a:pt x="227" y="122"/>
                  </a:cubicBezTo>
                  <a:cubicBezTo>
                    <a:pt x="227" y="122"/>
                    <a:pt x="227" y="122"/>
                    <a:pt x="227" y="122"/>
                  </a:cubicBezTo>
                  <a:cubicBezTo>
                    <a:pt x="227" y="116"/>
                    <a:pt x="227" y="111"/>
                    <a:pt x="227" y="106"/>
                  </a:cubicBezTo>
                  <a:moveTo>
                    <a:pt x="113" y="0"/>
                  </a:moveTo>
                  <a:cubicBezTo>
                    <a:pt x="84" y="0"/>
                    <a:pt x="55" y="11"/>
                    <a:pt x="32" y="33"/>
                  </a:cubicBezTo>
                  <a:cubicBezTo>
                    <a:pt x="13" y="53"/>
                    <a:pt x="2" y="78"/>
                    <a:pt x="0" y="104"/>
                  </a:cubicBezTo>
                  <a:cubicBezTo>
                    <a:pt x="2" y="79"/>
                    <a:pt x="13" y="54"/>
                    <a:pt x="32" y="34"/>
                  </a:cubicBezTo>
                  <a:cubicBezTo>
                    <a:pt x="55" y="12"/>
                    <a:pt x="84" y="1"/>
                    <a:pt x="113" y="1"/>
                  </a:cubicBezTo>
                  <a:cubicBezTo>
                    <a:pt x="116" y="1"/>
                    <a:pt x="119" y="1"/>
                    <a:pt x="121" y="1"/>
                  </a:cubicBezTo>
                  <a:cubicBezTo>
                    <a:pt x="122" y="1"/>
                    <a:pt x="124" y="1"/>
                    <a:pt x="127" y="0"/>
                  </a:cubicBezTo>
                  <a:cubicBezTo>
                    <a:pt x="122" y="0"/>
                    <a:pt x="118" y="0"/>
                    <a:pt x="113" y="0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6"/>
            <p:cNvSpPr>
              <a:spLocks/>
            </p:cNvSpPr>
            <p:nvPr/>
          </p:nvSpPr>
          <p:spPr bwMode="auto">
            <a:xfrm rot="16200000">
              <a:off x="2774805" y="3435486"/>
              <a:ext cx="666246" cy="685481"/>
            </a:xfrm>
            <a:custGeom>
              <a:avLst/>
              <a:gdLst>
                <a:gd name="T0" fmla="*/ 34 w 161"/>
                <a:gd name="T1" fmla="*/ 0 h 166"/>
                <a:gd name="T2" fmla="*/ 33 w 161"/>
                <a:gd name="T3" fmla="*/ 33 h 166"/>
                <a:gd name="T4" fmla="*/ 16 w 161"/>
                <a:gd name="T5" fmla="*/ 41 h 166"/>
                <a:gd name="T6" fmla="*/ 0 w 161"/>
                <a:gd name="T7" fmla="*/ 34 h 166"/>
                <a:gd name="T8" fmla="*/ 1 w 161"/>
                <a:gd name="T9" fmla="*/ 35 h 166"/>
                <a:gd name="T10" fmla="*/ 2 w 161"/>
                <a:gd name="T11" fmla="*/ 36 h 166"/>
                <a:gd name="T12" fmla="*/ 2 w 161"/>
                <a:gd name="T13" fmla="*/ 36 h 166"/>
                <a:gd name="T14" fmla="*/ 61 w 161"/>
                <a:gd name="T15" fmla="*/ 166 h 166"/>
                <a:gd name="T16" fmla="*/ 94 w 161"/>
                <a:gd name="T17" fmla="*/ 94 h 166"/>
                <a:gd name="T18" fmla="*/ 161 w 161"/>
                <a:gd name="T19" fmla="*/ 61 h 166"/>
                <a:gd name="T20" fmla="*/ 37 w 161"/>
                <a:gd name="T21" fmla="*/ 4 h 166"/>
                <a:gd name="T22" fmla="*/ 35 w 161"/>
                <a:gd name="T23" fmla="*/ 1 h 166"/>
                <a:gd name="T24" fmla="*/ 34 w 161"/>
                <a:gd name="T25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1" h="166">
                  <a:moveTo>
                    <a:pt x="34" y="0"/>
                  </a:moveTo>
                  <a:cubicBezTo>
                    <a:pt x="43" y="10"/>
                    <a:pt x="42" y="24"/>
                    <a:pt x="33" y="33"/>
                  </a:cubicBezTo>
                  <a:cubicBezTo>
                    <a:pt x="28" y="38"/>
                    <a:pt x="22" y="41"/>
                    <a:pt x="16" y="41"/>
                  </a:cubicBezTo>
                  <a:cubicBezTo>
                    <a:pt x="10" y="41"/>
                    <a:pt x="5" y="38"/>
                    <a:pt x="0" y="34"/>
                  </a:cubicBezTo>
                  <a:cubicBezTo>
                    <a:pt x="0" y="34"/>
                    <a:pt x="0" y="35"/>
                    <a:pt x="1" y="35"/>
                  </a:cubicBezTo>
                  <a:cubicBezTo>
                    <a:pt x="2" y="36"/>
                    <a:pt x="2" y="36"/>
                    <a:pt x="2" y="36"/>
                  </a:cubicBezTo>
                  <a:cubicBezTo>
                    <a:pt x="2" y="36"/>
                    <a:pt x="2" y="36"/>
                    <a:pt x="2" y="36"/>
                  </a:cubicBezTo>
                  <a:cubicBezTo>
                    <a:pt x="51" y="85"/>
                    <a:pt x="60" y="155"/>
                    <a:pt x="61" y="166"/>
                  </a:cubicBezTo>
                  <a:cubicBezTo>
                    <a:pt x="64" y="139"/>
                    <a:pt x="74" y="114"/>
                    <a:pt x="94" y="94"/>
                  </a:cubicBezTo>
                  <a:cubicBezTo>
                    <a:pt x="113" y="75"/>
                    <a:pt x="137" y="64"/>
                    <a:pt x="161" y="61"/>
                  </a:cubicBezTo>
                  <a:cubicBezTo>
                    <a:pt x="142" y="58"/>
                    <a:pt x="81" y="47"/>
                    <a:pt x="37" y="4"/>
                  </a:cubicBezTo>
                  <a:cubicBezTo>
                    <a:pt x="36" y="3"/>
                    <a:pt x="36" y="2"/>
                    <a:pt x="35" y="1"/>
                  </a:cubicBezTo>
                  <a:cubicBezTo>
                    <a:pt x="34" y="1"/>
                    <a:pt x="34" y="0"/>
                    <a:pt x="34" y="0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7"/>
            <p:cNvSpPr>
              <a:spLocks/>
            </p:cNvSpPr>
            <p:nvPr/>
          </p:nvSpPr>
          <p:spPr bwMode="auto">
            <a:xfrm rot="16200000">
              <a:off x="2730214" y="3943476"/>
              <a:ext cx="215088" cy="194103"/>
            </a:xfrm>
            <a:custGeom>
              <a:avLst/>
              <a:gdLst>
                <a:gd name="T0" fmla="*/ 27 w 52"/>
                <a:gd name="T1" fmla="*/ 0 h 47"/>
                <a:gd name="T2" fmla="*/ 10 w 52"/>
                <a:gd name="T3" fmla="*/ 7 h 47"/>
                <a:gd name="T4" fmla="*/ 9 w 52"/>
                <a:gd name="T5" fmla="*/ 40 h 47"/>
                <a:gd name="T6" fmla="*/ 25 w 52"/>
                <a:gd name="T7" fmla="*/ 47 h 47"/>
                <a:gd name="T8" fmla="*/ 42 w 52"/>
                <a:gd name="T9" fmla="*/ 39 h 47"/>
                <a:gd name="T10" fmla="*/ 43 w 52"/>
                <a:gd name="T11" fmla="*/ 6 h 47"/>
                <a:gd name="T12" fmla="*/ 27 w 52"/>
                <a:gd name="T1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47">
                  <a:moveTo>
                    <a:pt x="27" y="0"/>
                  </a:moveTo>
                  <a:cubicBezTo>
                    <a:pt x="21" y="0"/>
                    <a:pt x="14" y="2"/>
                    <a:pt x="10" y="7"/>
                  </a:cubicBezTo>
                  <a:cubicBezTo>
                    <a:pt x="1" y="16"/>
                    <a:pt x="0" y="31"/>
                    <a:pt x="9" y="40"/>
                  </a:cubicBezTo>
                  <a:cubicBezTo>
                    <a:pt x="14" y="44"/>
                    <a:pt x="19" y="47"/>
                    <a:pt x="25" y="47"/>
                  </a:cubicBezTo>
                  <a:cubicBezTo>
                    <a:pt x="31" y="47"/>
                    <a:pt x="37" y="44"/>
                    <a:pt x="42" y="39"/>
                  </a:cubicBezTo>
                  <a:cubicBezTo>
                    <a:pt x="51" y="30"/>
                    <a:pt x="52" y="16"/>
                    <a:pt x="43" y="6"/>
                  </a:cubicBezTo>
                  <a:cubicBezTo>
                    <a:pt x="38" y="2"/>
                    <a:pt x="33" y="0"/>
                    <a:pt x="27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13"/>
          <p:cNvGrpSpPr/>
          <p:nvPr/>
        </p:nvGrpSpPr>
        <p:grpSpPr>
          <a:xfrm>
            <a:off x="3057042" y="2479826"/>
            <a:ext cx="1741682" cy="1720697"/>
            <a:chOff x="3013499" y="2915255"/>
            <a:chExt cx="1741682" cy="1720697"/>
          </a:xfrm>
        </p:grpSpPr>
        <p:sp>
          <p:nvSpPr>
            <p:cNvPr id="15" name="Freeform 9"/>
            <p:cNvSpPr>
              <a:spLocks noEditPoints="1"/>
            </p:cNvSpPr>
            <p:nvPr/>
          </p:nvSpPr>
          <p:spPr bwMode="auto">
            <a:xfrm rot="16200000">
              <a:off x="3012625" y="2916129"/>
              <a:ext cx="1196094" cy="1194345"/>
            </a:xfrm>
            <a:custGeom>
              <a:avLst/>
              <a:gdLst>
                <a:gd name="T0" fmla="*/ 61 w 289"/>
                <a:gd name="T1" fmla="*/ 106 h 289"/>
                <a:gd name="T2" fmla="*/ 61 w 289"/>
                <a:gd name="T3" fmla="*/ 122 h 289"/>
                <a:gd name="T4" fmla="*/ 61 w 289"/>
                <a:gd name="T5" fmla="*/ 122 h 289"/>
                <a:gd name="T6" fmla="*/ 3 w 289"/>
                <a:gd name="T7" fmla="*/ 252 h 289"/>
                <a:gd name="T8" fmla="*/ 1 w 289"/>
                <a:gd name="T9" fmla="*/ 254 h 289"/>
                <a:gd name="T10" fmla="*/ 0 w 289"/>
                <a:gd name="T11" fmla="*/ 255 h 289"/>
                <a:gd name="T12" fmla="*/ 16 w 289"/>
                <a:gd name="T13" fmla="*/ 249 h 289"/>
                <a:gd name="T14" fmla="*/ 33 w 289"/>
                <a:gd name="T15" fmla="*/ 256 h 289"/>
                <a:gd name="T16" fmla="*/ 34 w 289"/>
                <a:gd name="T17" fmla="*/ 289 h 289"/>
                <a:gd name="T18" fmla="*/ 35 w 289"/>
                <a:gd name="T19" fmla="*/ 288 h 289"/>
                <a:gd name="T20" fmla="*/ 36 w 289"/>
                <a:gd name="T21" fmla="*/ 287 h 289"/>
                <a:gd name="T22" fmla="*/ 36 w 289"/>
                <a:gd name="T23" fmla="*/ 287 h 289"/>
                <a:gd name="T24" fmla="*/ 163 w 289"/>
                <a:gd name="T25" fmla="*/ 229 h 289"/>
                <a:gd name="T26" fmla="*/ 94 w 289"/>
                <a:gd name="T27" fmla="*/ 196 h 289"/>
                <a:gd name="T28" fmla="*/ 61 w 289"/>
                <a:gd name="T29" fmla="*/ 107 h 289"/>
                <a:gd name="T30" fmla="*/ 61 w 289"/>
                <a:gd name="T31" fmla="*/ 106 h 289"/>
                <a:gd name="T32" fmla="*/ 175 w 289"/>
                <a:gd name="T33" fmla="*/ 0 h 289"/>
                <a:gd name="T34" fmla="*/ 161 w 289"/>
                <a:gd name="T35" fmla="*/ 1 h 289"/>
                <a:gd name="T36" fmla="*/ 167 w 289"/>
                <a:gd name="T37" fmla="*/ 2 h 289"/>
                <a:gd name="T38" fmla="*/ 175 w 289"/>
                <a:gd name="T39" fmla="*/ 1 h 289"/>
                <a:gd name="T40" fmla="*/ 256 w 289"/>
                <a:gd name="T41" fmla="*/ 35 h 289"/>
                <a:gd name="T42" fmla="*/ 289 w 289"/>
                <a:gd name="T43" fmla="*/ 108 h 289"/>
                <a:gd name="T44" fmla="*/ 256 w 289"/>
                <a:gd name="T45" fmla="*/ 33 h 289"/>
                <a:gd name="T46" fmla="*/ 175 w 289"/>
                <a:gd name="T47" fmla="*/ 0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9" h="289">
                  <a:moveTo>
                    <a:pt x="61" y="106"/>
                  </a:moveTo>
                  <a:cubicBezTo>
                    <a:pt x="61" y="111"/>
                    <a:pt x="61" y="117"/>
                    <a:pt x="61" y="122"/>
                  </a:cubicBezTo>
                  <a:cubicBezTo>
                    <a:pt x="61" y="122"/>
                    <a:pt x="61" y="122"/>
                    <a:pt x="61" y="122"/>
                  </a:cubicBezTo>
                  <a:cubicBezTo>
                    <a:pt x="61" y="122"/>
                    <a:pt x="55" y="199"/>
                    <a:pt x="3" y="252"/>
                  </a:cubicBezTo>
                  <a:cubicBezTo>
                    <a:pt x="2" y="253"/>
                    <a:pt x="2" y="253"/>
                    <a:pt x="1" y="254"/>
                  </a:cubicBezTo>
                  <a:cubicBezTo>
                    <a:pt x="0" y="254"/>
                    <a:pt x="0" y="255"/>
                    <a:pt x="0" y="255"/>
                  </a:cubicBezTo>
                  <a:cubicBezTo>
                    <a:pt x="5" y="251"/>
                    <a:pt x="10" y="249"/>
                    <a:pt x="16" y="249"/>
                  </a:cubicBezTo>
                  <a:cubicBezTo>
                    <a:pt x="22" y="249"/>
                    <a:pt x="29" y="251"/>
                    <a:pt x="33" y="256"/>
                  </a:cubicBezTo>
                  <a:cubicBezTo>
                    <a:pt x="42" y="265"/>
                    <a:pt x="43" y="279"/>
                    <a:pt x="34" y="289"/>
                  </a:cubicBezTo>
                  <a:cubicBezTo>
                    <a:pt x="34" y="289"/>
                    <a:pt x="35" y="288"/>
                    <a:pt x="35" y="288"/>
                  </a:cubicBezTo>
                  <a:cubicBezTo>
                    <a:pt x="36" y="287"/>
                    <a:pt x="36" y="287"/>
                    <a:pt x="36" y="287"/>
                  </a:cubicBezTo>
                  <a:cubicBezTo>
                    <a:pt x="36" y="287"/>
                    <a:pt x="36" y="287"/>
                    <a:pt x="36" y="287"/>
                  </a:cubicBezTo>
                  <a:cubicBezTo>
                    <a:pt x="82" y="241"/>
                    <a:pt x="146" y="231"/>
                    <a:pt x="163" y="229"/>
                  </a:cubicBezTo>
                  <a:cubicBezTo>
                    <a:pt x="138" y="226"/>
                    <a:pt x="113" y="215"/>
                    <a:pt x="94" y="196"/>
                  </a:cubicBezTo>
                  <a:cubicBezTo>
                    <a:pt x="70" y="171"/>
                    <a:pt x="59" y="139"/>
                    <a:pt x="61" y="107"/>
                  </a:cubicBezTo>
                  <a:cubicBezTo>
                    <a:pt x="61" y="107"/>
                    <a:pt x="61" y="106"/>
                    <a:pt x="61" y="106"/>
                  </a:cubicBezTo>
                  <a:moveTo>
                    <a:pt x="175" y="0"/>
                  </a:moveTo>
                  <a:cubicBezTo>
                    <a:pt x="170" y="0"/>
                    <a:pt x="166" y="0"/>
                    <a:pt x="161" y="1"/>
                  </a:cubicBezTo>
                  <a:cubicBezTo>
                    <a:pt x="164" y="1"/>
                    <a:pt x="166" y="1"/>
                    <a:pt x="167" y="2"/>
                  </a:cubicBezTo>
                  <a:cubicBezTo>
                    <a:pt x="170" y="1"/>
                    <a:pt x="172" y="1"/>
                    <a:pt x="175" y="1"/>
                  </a:cubicBezTo>
                  <a:cubicBezTo>
                    <a:pt x="204" y="1"/>
                    <a:pt x="233" y="12"/>
                    <a:pt x="256" y="35"/>
                  </a:cubicBezTo>
                  <a:cubicBezTo>
                    <a:pt x="276" y="55"/>
                    <a:pt x="287" y="81"/>
                    <a:pt x="289" y="108"/>
                  </a:cubicBezTo>
                  <a:cubicBezTo>
                    <a:pt x="287" y="81"/>
                    <a:pt x="276" y="54"/>
                    <a:pt x="256" y="33"/>
                  </a:cubicBezTo>
                  <a:cubicBezTo>
                    <a:pt x="233" y="11"/>
                    <a:pt x="204" y="0"/>
                    <a:pt x="175" y="0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1"/>
            <p:cNvSpPr>
              <a:spLocks/>
            </p:cNvSpPr>
            <p:nvPr/>
          </p:nvSpPr>
          <p:spPr bwMode="auto">
            <a:xfrm rot="16200000">
              <a:off x="4078443" y="3959214"/>
              <a:ext cx="666246" cy="687230"/>
            </a:xfrm>
            <a:custGeom>
              <a:avLst/>
              <a:gdLst>
                <a:gd name="T0" fmla="*/ 127 w 161"/>
                <a:gd name="T1" fmla="*/ 0 h 166"/>
                <a:gd name="T2" fmla="*/ 126 w 161"/>
                <a:gd name="T3" fmla="*/ 1 h 166"/>
                <a:gd name="T4" fmla="*/ 125 w 161"/>
                <a:gd name="T5" fmla="*/ 2 h 166"/>
                <a:gd name="T6" fmla="*/ 125 w 161"/>
                <a:gd name="T7" fmla="*/ 1 h 166"/>
                <a:gd name="T8" fmla="*/ 0 w 161"/>
                <a:gd name="T9" fmla="*/ 60 h 166"/>
                <a:gd name="T10" fmla="*/ 67 w 161"/>
                <a:gd name="T11" fmla="*/ 93 h 166"/>
                <a:gd name="T12" fmla="*/ 100 w 161"/>
                <a:gd name="T13" fmla="*/ 166 h 166"/>
                <a:gd name="T14" fmla="*/ 158 w 161"/>
                <a:gd name="T15" fmla="*/ 37 h 166"/>
                <a:gd name="T16" fmla="*/ 160 w 161"/>
                <a:gd name="T17" fmla="*/ 35 h 166"/>
                <a:gd name="T18" fmla="*/ 161 w 161"/>
                <a:gd name="T19" fmla="*/ 34 h 166"/>
                <a:gd name="T20" fmla="*/ 145 w 161"/>
                <a:gd name="T21" fmla="*/ 40 h 166"/>
                <a:gd name="T22" fmla="*/ 128 w 161"/>
                <a:gd name="T23" fmla="*/ 33 h 166"/>
                <a:gd name="T24" fmla="*/ 127 w 161"/>
                <a:gd name="T25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1" h="166">
                  <a:moveTo>
                    <a:pt x="127" y="0"/>
                  </a:moveTo>
                  <a:cubicBezTo>
                    <a:pt x="127" y="0"/>
                    <a:pt x="127" y="0"/>
                    <a:pt x="126" y="1"/>
                  </a:cubicBezTo>
                  <a:cubicBezTo>
                    <a:pt x="125" y="2"/>
                    <a:pt x="125" y="2"/>
                    <a:pt x="125" y="2"/>
                  </a:cubicBezTo>
                  <a:cubicBezTo>
                    <a:pt x="125" y="1"/>
                    <a:pt x="125" y="1"/>
                    <a:pt x="125" y="1"/>
                  </a:cubicBezTo>
                  <a:cubicBezTo>
                    <a:pt x="81" y="46"/>
                    <a:pt x="20" y="58"/>
                    <a:pt x="0" y="60"/>
                  </a:cubicBezTo>
                  <a:cubicBezTo>
                    <a:pt x="24" y="63"/>
                    <a:pt x="48" y="74"/>
                    <a:pt x="67" y="93"/>
                  </a:cubicBezTo>
                  <a:cubicBezTo>
                    <a:pt x="87" y="113"/>
                    <a:pt x="97" y="139"/>
                    <a:pt x="100" y="166"/>
                  </a:cubicBezTo>
                  <a:cubicBezTo>
                    <a:pt x="101" y="156"/>
                    <a:pt x="110" y="86"/>
                    <a:pt x="158" y="37"/>
                  </a:cubicBezTo>
                  <a:cubicBezTo>
                    <a:pt x="159" y="36"/>
                    <a:pt x="159" y="35"/>
                    <a:pt x="160" y="35"/>
                  </a:cubicBezTo>
                  <a:cubicBezTo>
                    <a:pt x="161" y="34"/>
                    <a:pt x="161" y="34"/>
                    <a:pt x="161" y="34"/>
                  </a:cubicBezTo>
                  <a:cubicBezTo>
                    <a:pt x="156" y="38"/>
                    <a:pt x="151" y="40"/>
                    <a:pt x="145" y="40"/>
                  </a:cubicBezTo>
                  <a:cubicBezTo>
                    <a:pt x="139" y="40"/>
                    <a:pt x="132" y="38"/>
                    <a:pt x="128" y="33"/>
                  </a:cubicBezTo>
                  <a:cubicBezTo>
                    <a:pt x="119" y="24"/>
                    <a:pt x="118" y="9"/>
                    <a:pt x="127" y="0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2"/>
            <p:cNvSpPr>
              <a:spLocks/>
            </p:cNvSpPr>
            <p:nvPr/>
          </p:nvSpPr>
          <p:spPr bwMode="auto">
            <a:xfrm rot="16200000">
              <a:off x="4031228" y="3945224"/>
              <a:ext cx="215088" cy="190606"/>
            </a:xfrm>
            <a:custGeom>
              <a:avLst/>
              <a:gdLst>
                <a:gd name="T0" fmla="*/ 25 w 52"/>
                <a:gd name="T1" fmla="*/ 0 h 46"/>
                <a:gd name="T2" fmla="*/ 9 w 52"/>
                <a:gd name="T3" fmla="*/ 6 h 46"/>
                <a:gd name="T4" fmla="*/ 10 w 52"/>
                <a:gd name="T5" fmla="*/ 39 h 46"/>
                <a:gd name="T6" fmla="*/ 27 w 52"/>
                <a:gd name="T7" fmla="*/ 46 h 46"/>
                <a:gd name="T8" fmla="*/ 43 w 52"/>
                <a:gd name="T9" fmla="*/ 40 h 46"/>
                <a:gd name="T10" fmla="*/ 42 w 52"/>
                <a:gd name="T11" fmla="*/ 7 h 46"/>
                <a:gd name="T12" fmla="*/ 25 w 52"/>
                <a:gd name="T1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46">
                  <a:moveTo>
                    <a:pt x="25" y="0"/>
                  </a:moveTo>
                  <a:cubicBezTo>
                    <a:pt x="19" y="0"/>
                    <a:pt x="14" y="2"/>
                    <a:pt x="9" y="6"/>
                  </a:cubicBezTo>
                  <a:cubicBezTo>
                    <a:pt x="0" y="15"/>
                    <a:pt x="1" y="30"/>
                    <a:pt x="10" y="39"/>
                  </a:cubicBezTo>
                  <a:cubicBezTo>
                    <a:pt x="14" y="44"/>
                    <a:pt x="21" y="46"/>
                    <a:pt x="27" y="46"/>
                  </a:cubicBezTo>
                  <a:cubicBezTo>
                    <a:pt x="33" y="46"/>
                    <a:pt x="38" y="44"/>
                    <a:pt x="43" y="40"/>
                  </a:cubicBezTo>
                  <a:cubicBezTo>
                    <a:pt x="52" y="30"/>
                    <a:pt x="51" y="16"/>
                    <a:pt x="42" y="7"/>
                  </a:cubicBezTo>
                  <a:cubicBezTo>
                    <a:pt x="38" y="2"/>
                    <a:pt x="31" y="0"/>
                    <a:pt x="25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17"/>
          <p:cNvGrpSpPr/>
          <p:nvPr/>
        </p:nvGrpSpPr>
        <p:grpSpPr>
          <a:xfrm>
            <a:off x="4359806" y="3009675"/>
            <a:ext cx="1736434" cy="1715450"/>
            <a:chOff x="4316263" y="3445104"/>
            <a:chExt cx="1736434" cy="1715450"/>
          </a:xfrm>
        </p:grpSpPr>
        <p:sp>
          <p:nvSpPr>
            <p:cNvPr id="19" name="Freeform 14"/>
            <p:cNvSpPr>
              <a:spLocks noEditPoints="1"/>
            </p:cNvSpPr>
            <p:nvPr/>
          </p:nvSpPr>
          <p:spPr bwMode="auto">
            <a:xfrm rot="16200000">
              <a:off x="4316263" y="3969706"/>
              <a:ext cx="1190848" cy="1190848"/>
            </a:xfrm>
            <a:custGeom>
              <a:avLst/>
              <a:gdLst>
                <a:gd name="T0" fmla="*/ 227 w 288"/>
                <a:gd name="T1" fmla="*/ 106 h 288"/>
                <a:gd name="T2" fmla="*/ 227 w 288"/>
                <a:gd name="T3" fmla="*/ 107 h 288"/>
                <a:gd name="T4" fmla="*/ 194 w 288"/>
                <a:gd name="T5" fmla="*/ 195 h 288"/>
                <a:gd name="T6" fmla="*/ 125 w 288"/>
                <a:gd name="T7" fmla="*/ 228 h 288"/>
                <a:gd name="T8" fmla="*/ 251 w 288"/>
                <a:gd name="T9" fmla="*/ 285 h 288"/>
                <a:gd name="T10" fmla="*/ 253 w 288"/>
                <a:gd name="T11" fmla="*/ 288 h 288"/>
                <a:gd name="T12" fmla="*/ 254 w 288"/>
                <a:gd name="T13" fmla="*/ 288 h 288"/>
                <a:gd name="T14" fmla="*/ 255 w 288"/>
                <a:gd name="T15" fmla="*/ 255 h 288"/>
                <a:gd name="T16" fmla="*/ 272 w 288"/>
                <a:gd name="T17" fmla="*/ 248 h 288"/>
                <a:gd name="T18" fmla="*/ 288 w 288"/>
                <a:gd name="T19" fmla="*/ 254 h 288"/>
                <a:gd name="T20" fmla="*/ 287 w 288"/>
                <a:gd name="T21" fmla="*/ 254 h 288"/>
                <a:gd name="T22" fmla="*/ 286 w 288"/>
                <a:gd name="T23" fmla="*/ 253 h 288"/>
                <a:gd name="T24" fmla="*/ 286 w 288"/>
                <a:gd name="T25" fmla="*/ 253 h 288"/>
                <a:gd name="T26" fmla="*/ 227 w 288"/>
                <a:gd name="T27" fmla="*/ 122 h 288"/>
                <a:gd name="T28" fmla="*/ 227 w 288"/>
                <a:gd name="T29" fmla="*/ 122 h 288"/>
                <a:gd name="T30" fmla="*/ 227 w 288"/>
                <a:gd name="T31" fmla="*/ 106 h 288"/>
                <a:gd name="T32" fmla="*/ 113 w 288"/>
                <a:gd name="T33" fmla="*/ 0 h 288"/>
                <a:gd name="T34" fmla="*/ 32 w 288"/>
                <a:gd name="T35" fmla="*/ 33 h 288"/>
                <a:gd name="T36" fmla="*/ 0 w 288"/>
                <a:gd name="T37" fmla="*/ 104 h 288"/>
                <a:gd name="T38" fmla="*/ 32 w 288"/>
                <a:gd name="T39" fmla="*/ 34 h 288"/>
                <a:gd name="T40" fmla="*/ 113 w 288"/>
                <a:gd name="T41" fmla="*/ 1 h 288"/>
                <a:gd name="T42" fmla="*/ 121 w 288"/>
                <a:gd name="T43" fmla="*/ 1 h 288"/>
                <a:gd name="T44" fmla="*/ 127 w 288"/>
                <a:gd name="T45" fmla="*/ 0 h 288"/>
                <a:gd name="T46" fmla="*/ 113 w 288"/>
                <a:gd name="T47" fmla="*/ 0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8" h="288">
                  <a:moveTo>
                    <a:pt x="227" y="106"/>
                  </a:moveTo>
                  <a:cubicBezTo>
                    <a:pt x="227" y="106"/>
                    <a:pt x="227" y="106"/>
                    <a:pt x="227" y="107"/>
                  </a:cubicBezTo>
                  <a:cubicBezTo>
                    <a:pt x="229" y="139"/>
                    <a:pt x="218" y="171"/>
                    <a:pt x="194" y="195"/>
                  </a:cubicBezTo>
                  <a:cubicBezTo>
                    <a:pt x="175" y="215"/>
                    <a:pt x="150" y="225"/>
                    <a:pt x="125" y="228"/>
                  </a:cubicBezTo>
                  <a:cubicBezTo>
                    <a:pt x="142" y="230"/>
                    <a:pt x="205" y="241"/>
                    <a:pt x="251" y="285"/>
                  </a:cubicBezTo>
                  <a:cubicBezTo>
                    <a:pt x="252" y="286"/>
                    <a:pt x="252" y="287"/>
                    <a:pt x="253" y="288"/>
                  </a:cubicBezTo>
                  <a:cubicBezTo>
                    <a:pt x="253" y="288"/>
                    <a:pt x="254" y="288"/>
                    <a:pt x="254" y="288"/>
                  </a:cubicBezTo>
                  <a:cubicBezTo>
                    <a:pt x="245" y="279"/>
                    <a:pt x="246" y="264"/>
                    <a:pt x="255" y="255"/>
                  </a:cubicBezTo>
                  <a:cubicBezTo>
                    <a:pt x="259" y="251"/>
                    <a:pt x="266" y="248"/>
                    <a:pt x="272" y="248"/>
                  </a:cubicBezTo>
                  <a:cubicBezTo>
                    <a:pt x="278" y="248"/>
                    <a:pt x="283" y="250"/>
                    <a:pt x="288" y="254"/>
                  </a:cubicBezTo>
                  <a:cubicBezTo>
                    <a:pt x="288" y="254"/>
                    <a:pt x="287" y="254"/>
                    <a:pt x="287" y="254"/>
                  </a:cubicBezTo>
                  <a:cubicBezTo>
                    <a:pt x="286" y="253"/>
                    <a:pt x="286" y="253"/>
                    <a:pt x="286" y="253"/>
                  </a:cubicBezTo>
                  <a:cubicBezTo>
                    <a:pt x="286" y="253"/>
                    <a:pt x="286" y="253"/>
                    <a:pt x="286" y="253"/>
                  </a:cubicBezTo>
                  <a:cubicBezTo>
                    <a:pt x="233" y="200"/>
                    <a:pt x="227" y="122"/>
                    <a:pt x="227" y="122"/>
                  </a:cubicBezTo>
                  <a:cubicBezTo>
                    <a:pt x="227" y="122"/>
                    <a:pt x="227" y="122"/>
                    <a:pt x="227" y="122"/>
                  </a:cubicBezTo>
                  <a:cubicBezTo>
                    <a:pt x="227" y="116"/>
                    <a:pt x="227" y="111"/>
                    <a:pt x="227" y="106"/>
                  </a:cubicBezTo>
                  <a:moveTo>
                    <a:pt x="113" y="0"/>
                  </a:moveTo>
                  <a:cubicBezTo>
                    <a:pt x="84" y="0"/>
                    <a:pt x="55" y="11"/>
                    <a:pt x="32" y="33"/>
                  </a:cubicBezTo>
                  <a:cubicBezTo>
                    <a:pt x="13" y="53"/>
                    <a:pt x="2" y="78"/>
                    <a:pt x="0" y="104"/>
                  </a:cubicBezTo>
                  <a:cubicBezTo>
                    <a:pt x="2" y="79"/>
                    <a:pt x="13" y="54"/>
                    <a:pt x="32" y="34"/>
                  </a:cubicBezTo>
                  <a:cubicBezTo>
                    <a:pt x="55" y="12"/>
                    <a:pt x="84" y="1"/>
                    <a:pt x="113" y="1"/>
                  </a:cubicBezTo>
                  <a:cubicBezTo>
                    <a:pt x="116" y="1"/>
                    <a:pt x="119" y="1"/>
                    <a:pt x="121" y="1"/>
                  </a:cubicBezTo>
                  <a:cubicBezTo>
                    <a:pt x="122" y="1"/>
                    <a:pt x="124" y="1"/>
                    <a:pt x="127" y="0"/>
                  </a:cubicBezTo>
                  <a:cubicBezTo>
                    <a:pt x="122" y="0"/>
                    <a:pt x="118" y="0"/>
                    <a:pt x="113" y="0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6"/>
            <p:cNvSpPr>
              <a:spLocks/>
            </p:cNvSpPr>
            <p:nvPr/>
          </p:nvSpPr>
          <p:spPr bwMode="auto">
            <a:xfrm rot="16200000">
              <a:off x="5376834" y="3435486"/>
              <a:ext cx="666246" cy="685481"/>
            </a:xfrm>
            <a:custGeom>
              <a:avLst/>
              <a:gdLst>
                <a:gd name="T0" fmla="*/ 34 w 161"/>
                <a:gd name="T1" fmla="*/ 0 h 166"/>
                <a:gd name="T2" fmla="*/ 33 w 161"/>
                <a:gd name="T3" fmla="*/ 34 h 166"/>
                <a:gd name="T4" fmla="*/ 16 w 161"/>
                <a:gd name="T5" fmla="*/ 41 h 166"/>
                <a:gd name="T6" fmla="*/ 0 w 161"/>
                <a:gd name="T7" fmla="*/ 34 h 166"/>
                <a:gd name="T8" fmla="*/ 1 w 161"/>
                <a:gd name="T9" fmla="*/ 35 h 166"/>
                <a:gd name="T10" fmla="*/ 2 w 161"/>
                <a:gd name="T11" fmla="*/ 36 h 166"/>
                <a:gd name="T12" fmla="*/ 2 w 161"/>
                <a:gd name="T13" fmla="*/ 36 h 166"/>
                <a:gd name="T14" fmla="*/ 61 w 161"/>
                <a:gd name="T15" fmla="*/ 166 h 166"/>
                <a:gd name="T16" fmla="*/ 94 w 161"/>
                <a:gd name="T17" fmla="*/ 94 h 166"/>
                <a:gd name="T18" fmla="*/ 161 w 161"/>
                <a:gd name="T19" fmla="*/ 61 h 166"/>
                <a:gd name="T20" fmla="*/ 37 w 161"/>
                <a:gd name="T21" fmla="*/ 4 h 166"/>
                <a:gd name="T22" fmla="*/ 35 w 161"/>
                <a:gd name="T23" fmla="*/ 1 h 166"/>
                <a:gd name="T24" fmla="*/ 34 w 161"/>
                <a:gd name="T25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1" h="166">
                  <a:moveTo>
                    <a:pt x="34" y="0"/>
                  </a:moveTo>
                  <a:cubicBezTo>
                    <a:pt x="43" y="10"/>
                    <a:pt x="42" y="25"/>
                    <a:pt x="33" y="34"/>
                  </a:cubicBezTo>
                  <a:cubicBezTo>
                    <a:pt x="28" y="38"/>
                    <a:pt x="22" y="41"/>
                    <a:pt x="16" y="41"/>
                  </a:cubicBezTo>
                  <a:cubicBezTo>
                    <a:pt x="10" y="41"/>
                    <a:pt x="5" y="39"/>
                    <a:pt x="0" y="34"/>
                  </a:cubicBezTo>
                  <a:cubicBezTo>
                    <a:pt x="0" y="35"/>
                    <a:pt x="0" y="35"/>
                    <a:pt x="1" y="35"/>
                  </a:cubicBezTo>
                  <a:cubicBezTo>
                    <a:pt x="2" y="36"/>
                    <a:pt x="2" y="36"/>
                    <a:pt x="2" y="36"/>
                  </a:cubicBezTo>
                  <a:cubicBezTo>
                    <a:pt x="2" y="36"/>
                    <a:pt x="2" y="36"/>
                    <a:pt x="2" y="36"/>
                  </a:cubicBezTo>
                  <a:cubicBezTo>
                    <a:pt x="51" y="85"/>
                    <a:pt x="60" y="156"/>
                    <a:pt x="61" y="166"/>
                  </a:cubicBezTo>
                  <a:cubicBezTo>
                    <a:pt x="64" y="139"/>
                    <a:pt x="74" y="114"/>
                    <a:pt x="94" y="94"/>
                  </a:cubicBezTo>
                  <a:cubicBezTo>
                    <a:pt x="113" y="75"/>
                    <a:pt x="137" y="64"/>
                    <a:pt x="161" y="61"/>
                  </a:cubicBezTo>
                  <a:cubicBezTo>
                    <a:pt x="142" y="58"/>
                    <a:pt x="81" y="47"/>
                    <a:pt x="37" y="4"/>
                  </a:cubicBezTo>
                  <a:cubicBezTo>
                    <a:pt x="36" y="3"/>
                    <a:pt x="36" y="2"/>
                    <a:pt x="35" y="1"/>
                  </a:cubicBezTo>
                  <a:cubicBezTo>
                    <a:pt x="34" y="1"/>
                    <a:pt x="34" y="1"/>
                    <a:pt x="34" y="0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7"/>
            <p:cNvSpPr>
              <a:spLocks/>
            </p:cNvSpPr>
            <p:nvPr/>
          </p:nvSpPr>
          <p:spPr bwMode="auto">
            <a:xfrm rot="16200000">
              <a:off x="5331369" y="3942601"/>
              <a:ext cx="215088" cy="195852"/>
            </a:xfrm>
            <a:custGeom>
              <a:avLst/>
              <a:gdLst>
                <a:gd name="T0" fmla="*/ 27 w 52"/>
                <a:gd name="T1" fmla="*/ 0 h 47"/>
                <a:gd name="T2" fmla="*/ 10 w 52"/>
                <a:gd name="T3" fmla="*/ 7 h 47"/>
                <a:gd name="T4" fmla="*/ 9 w 52"/>
                <a:gd name="T5" fmla="*/ 40 h 47"/>
                <a:gd name="T6" fmla="*/ 25 w 52"/>
                <a:gd name="T7" fmla="*/ 47 h 47"/>
                <a:gd name="T8" fmla="*/ 42 w 52"/>
                <a:gd name="T9" fmla="*/ 40 h 47"/>
                <a:gd name="T10" fmla="*/ 43 w 52"/>
                <a:gd name="T11" fmla="*/ 6 h 47"/>
                <a:gd name="T12" fmla="*/ 27 w 52"/>
                <a:gd name="T1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47">
                  <a:moveTo>
                    <a:pt x="27" y="0"/>
                  </a:moveTo>
                  <a:cubicBezTo>
                    <a:pt x="21" y="0"/>
                    <a:pt x="14" y="3"/>
                    <a:pt x="10" y="7"/>
                  </a:cubicBezTo>
                  <a:cubicBezTo>
                    <a:pt x="1" y="16"/>
                    <a:pt x="0" y="31"/>
                    <a:pt x="9" y="40"/>
                  </a:cubicBezTo>
                  <a:cubicBezTo>
                    <a:pt x="14" y="45"/>
                    <a:pt x="19" y="47"/>
                    <a:pt x="25" y="47"/>
                  </a:cubicBezTo>
                  <a:cubicBezTo>
                    <a:pt x="31" y="47"/>
                    <a:pt x="37" y="44"/>
                    <a:pt x="42" y="40"/>
                  </a:cubicBezTo>
                  <a:cubicBezTo>
                    <a:pt x="51" y="31"/>
                    <a:pt x="52" y="16"/>
                    <a:pt x="43" y="6"/>
                  </a:cubicBezTo>
                  <a:cubicBezTo>
                    <a:pt x="38" y="2"/>
                    <a:pt x="33" y="0"/>
                    <a:pt x="27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21"/>
          <p:cNvGrpSpPr/>
          <p:nvPr/>
        </p:nvGrpSpPr>
        <p:grpSpPr>
          <a:xfrm>
            <a:off x="5659071" y="2479826"/>
            <a:ext cx="1851847" cy="2266283"/>
            <a:chOff x="5615528" y="2915255"/>
            <a:chExt cx="1851847" cy="2266283"/>
          </a:xfrm>
        </p:grpSpPr>
        <p:sp>
          <p:nvSpPr>
            <p:cNvPr id="23" name="Freeform 19"/>
            <p:cNvSpPr>
              <a:spLocks noEditPoints="1"/>
            </p:cNvSpPr>
            <p:nvPr/>
          </p:nvSpPr>
          <p:spPr bwMode="auto">
            <a:xfrm rot="16200000">
              <a:off x="5614654" y="2916129"/>
              <a:ext cx="1196094" cy="1194345"/>
            </a:xfrm>
            <a:custGeom>
              <a:avLst/>
              <a:gdLst>
                <a:gd name="T0" fmla="*/ 61 w 289"/>
                <a:gd name="T1" fmla="*/ 106 h 289"/>
                <a:gd name="T2" fmla="*/ 61 w 289"/>
                <a:gd name="T3" fmla="*/ 122 h 289"/>
                <a:gd name="T4" fmla="*/ 61 w 289"/>
                <a:gd name="T5" fmla="*/ 122 h 289"/>
                <a:gd name="T6" fmla="*/ 3 w 289"/>
                <a:gd name="T7" fmla="*/ 252 h 289"/>
                <a:gd name="T8" fmla="*/ 1 w 289"/>
                <a:gd name="T9" fmla="*/ 254 h 289"/>
                <a:gd name="T10" fmla="*/ 0 w 289"/>
                <a:gd name="T11" fmla="*/ 255 h 289"/>
                <a:gd name="T12" fmla="*/ 16 w 289"/>
                <a:gd name="T13" fmla="*/ 249 h 289"/>
                <a:gd name="T14" fmla="*/ 33 w 289"/>
                <a:gd name="T15" fmla="*/ 256 h 289"/>
                <a:gd name="T16" fmla="*/ 34 w 289"/>
                <a:gd name="T17" fmla="*/ 289 h 289"/>
                <a:gd name="T18" fmla="*/ 35 w 289"/>
                <a:gd name="T19" fmla="*/ 288 h 289"/>
                <a:gd name="T20" fmla="*/ 36 w 289"/>
                <a:gd name="T21" fmla="*/ 288 h 289"/>
                <a:gd name="T22" fmla="*/ 36 w 289"/>
                <a:gd name="T23" fmla="*/ 288 h 289"/>
                <a:gd name="T24" fmla="*/ 163 w 289"/>
                <a:gd name="T25" fmla="*/ 229 h 289"/>
                <a:gd name="T26" fmla="*/ 94 w 289"/>
                <a:gd name="T27" fmla="*/ 196 h 289"/>
                <a:gd name="T28" fmla="*/ 61 w 289"/>
                <a:gd name="T29" fmla="*/ 107 h 289"/>
                <a:gd name="T30" fmla="*/ 61 w 289"/>
                <a:gd name="T31" fmla="*/ 106 h 289"/>
                <a:gd name="T32" fmla="*/ 175 w 289"/>
                <a:gd name="T33" fmla="*/ 0 h 289"/>
                <a:gd name="T34" fmla="*/ 161 w 289"/>
                <a:gd name="T35" fmla="*/ 1 h 289"/>
                <a:gd name="T36" fmla="*/ 167 w 289"/>
                <a:gd name="T37" fmla="*/ 2 h 289"/>
                <a:gd name="T38" fmla="*/ 175 w 289"/>
                <a:gd name="T39" fmla="*/ 2 h 289"/>
                <a:gd name="T40" fmla="*/ 256 w 289"/>
                <a:gd name="T41" fmla="*/ 35 h 289"/>
                <a:gd name="T42" fmla="*/ 289 w 289"/>
                <a:gd name="T43" fmla="*/ 108 h 289"/>
                <a:gd name="T44" fmla="*/ 256 w 289"/>
                <a:gd name="T45" fmla="*/ 34 h 289"/>
                <a:gd name="T46" fmla="*/ 175 w 289"/>
                <a:gd name="T47" fmla="*/ 0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9" h="289">
                  <a:moveTo>
                    <a:pt x="61" y="106"/>
                  </a:moveTo>
                  <a:cubicBezTo>
                    <a:pt x="61" y="112"/>
                    <a:pt x="61" y="117"/>
                    <a:pt x="61" y="122"/>
                  </a:cubicBezTo>
                  <a:cubicBezTo>
                    <a:pt x="61" y="122"/>
                    <a:pt x="61" y="122"/>
                    <a:pt x="61" y="122"/>
                  </a:cubicBezTo>
                  <a:cubicBezTo>
                    <a:pt x="61" y="122"/>
                    <a:pt x="55" y="199"/>
                    <a:pt x="3" y="252"/>
                  </a:cubicBezTo>
                  <a:cubicBezTo>
                    <a:pt x="2" y="253"/>
                    <a:pt x="2" y="254"/>
                    <a:pt x="1" y="254"/>
                  </a:cubicBezTo>
                  <a:cubicBezTo>
                    <a:pt x="0" y="255"/>
                    <a:pt x="0" y="255"/>
                    <a:pt x="0" y="255"/>
                  </a:cubicBezTo>
                  <a:cubicBezTo>
                    <a:pt x="5" y="251"/>
                    <a:pt x="10" y="249"/>
                    <a:pt x="16" y="249"/>
                  </a:cubicBezTo>
                  <a:cubicBezTo>
                    <a:pt x="22" y="249"/>
                    <a:pt x="29" y="251"/>
                    <a:pt x="33" y="256"/>
                  </a:cubicBezTo>
                  <a:cubicBezTo>
                    <a:pt x="42" y="265"/>
                    <a:pt x="43" y="280"/>
                    <a:pt x="34" y="289"/>
                  </a:cubicBezTo>
                  <a:cubicBezTo>
                    <a:pt x="34" y="289"/>
                    <a:pt x="35" y="289"/>
                    <a:pt x="35" y="288"/>
                  </a:cubicBezTo>
                  <a:cubicBezTo>
                    <a:pt x="36" y="288"/>
                    <a:pt x="36" y="288"/>
                    <a:pt x="36" y="288"/>
                  </a:cubicBezTo>
                  <a:cubicBezTo>
                    <a:pt x="36" y="288"/>
                    <a:pt x="36" y="288"/>
                    <a:pt x="36" y="288"/>
                  </a:cubicBezTo>
                  <a:cubicBezTo>
                    <a:pt x="82" y="242"/>
                    <a:pt x="146" y="231"/>
                    <a:pt x="163" y="229"/>
                  </a:cubicBezTo>
                  <a:cubicBezTo>
                    <a:pt x="138" y="226"/>
                    <a:pt x="113" y="215"/>
                    <a:pt x="94" y="196"/>
                  </a:cubicBezTo>
                  <a:cubicBezTo>
                    <a:pt x="70" y="172"/>
                    <a:pt x="59" y="139"/>
                    <a:pt x="61" y="107"/>
                  </a:cubicBezTo>
                  <a:cubicBezTo>
                    <a:pt x="61" y="107"/>
                    <a:pt x="61" y="107"/>
                    <a:pt x="61" y="106"/>
                  </a:cubicBezTo>
                  <a:moveTo>
                    <a:pt x="175" y="0"/>
                  </a:moveTo>
                  <a:cubicBezTo>
                    <a:pt x="170" y="0"/>
                    <a:pt x="166" y="1"/>
                    <a:pt x="161" y="1"/>
                  </a:cubicBezTo>
                  <a:cubicBezTo>
                    <a:pt x="164" y="2"/>
                    <a:pt x="166" y="2"/>
                    <a:pt x="167" y="2"/>
                  </a:cubicBezTo>
                  <a:cubicBezTo>
                    <a:pt x="170" y="2"/>
                    <a:pt x="172" y="2"/>
                    <a:pt x="175" y="2"/>
                  </a:cubicBezTo>
                  <a:cubicBezTo>
                    <a:pt x="204" y="2"/>
                    <a:pt x="233" y="13"/>
                    <a:pt x="256" y="35"/>
                  </a:cubicBezTo>
                  <a:cubicBezTo>
                    <a:pt x="276" y="55"/>
                    <a:pt x="287" y="81"/>
                    <a:pt x="289" y="108"/>
                  </a:cubicBezTo>
                  <a:cubicBezTo>
                    <a:pt x="287" y="81"/>
                    <a:pt x="276" y="54"/>
                    <a:pt x="256" y="34"/>
                  </a:cubicBezTo>
                  <a:cubicBezTo>
                    <a:pt x="233" y="11"/>
                    <a:pt x="204" y="0"/>
                    <a:pt x="175" y="0"/>
                  </a:cubicBez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1"/>
            <p:cNvSpPr>
              <a:spLocks/>
            </p:cNvSpPr>
            <p:nvPr/>
          </p:nvSpPr>
          <p:spPr bwMode="auto">
            <a:xfrm rot="16200000">
              <a:off x="6462761" y="4176924"/>
              <a:ext cx="1211832" cy="797396"/>
            </a:xfrm>
            <a:custGeom>
              <a:avLst/>
              <a:gdLst>
                <a:gd name="T0" fmla="*/ 259 w 293"/>
                <a:gd name="T1" fmla="*/ 0 h 193"/>
                <a:gd name="T2" fmla="*/ 258 w 293"/>
                <a:gd name="T3" fmla="*/ 1 h 193"/>
                <a:gd name="T4" fmla="*/ 257 w 293"/>
                <a:gd name="T5" fmla="*/ 2 h 193"/>
                <a:gd name="T6" fmla="*/ 257 w 293"/>
                <a:gd name="T7" fmla="*/ 2 h 193"/>
                <a:gd name="T8" fmla="*/ 126 w 293"/>
                <a:gd name="T9" fmla="*/ 61 h 193"/>
                <a:gd name="T10" fmla="*/ 118 w 293"/>
                <a:gd name="T11" fmla="*/ 61 h 193"/>
                <a:gd name="T12" fmla="*/ 37 w 293"/>
                <a:gd name="T13" fmla="*/ 95 h 193"/>
                <a:gd name="T14" fmla="*/ 5 w 293"/>
                <a:gd name="T15" fmla="*/ 193 h 193"/>
                <a:gd name="T16" fmla="*/ 37 w 293"/>
                <a:gd name="T17" fmla="*/ 95 h 193"/>
                <a:gd name="T18" fmla="*/ 118 w 293"/>
                <a:gd name="T19" fmla="*/ 62 h 193"/>
                <a:gd name="T20" fmla="*/ 199 w 293"/>
                <a:gd name="T21" fmla="*/ 96 h 193"/>
                <a:gd name="T22" fmla="*/ 232 w 293"/>
                <a:gd name="T23" fmla="*/ 169 h 193"/>
                <a:gd name="T24" fmla="*/ 232 w 293"/>
                <a:gd name="T25" fmla="*/ 167 h 193"/>
                <a:gd name="T26" fmla="*/ 290 w 293"/>
                <a:gd name="T27" fmla="*/ 37 h 193"/>
                <a:gd name="T28" fmla="*/ 292 w 293"/>
                <a:gd name="T29" fmla="*/ 35 h 193"/>
                <a:gd name="T30" fmla="*/ 293 w 293"/>
                <a:gd name="T31" fmla="*/ 34 h 193"/>
                <a:gd name="T32" fmla="*/ 277 w 293"/>
                <a:gd name="T33" fmla="*/ 40 h 193"/>
                <a:gd name="T34" fmla="*/ 260 w 293"/>
                <a:gd name="T35" fmla="*/ 33 h 193"/>
                <a:gd name="T36" fmla="*/ 259 w 293"/>
                <a:gd name="T37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93" h="193">
                  <a:moveTo>
                    <a:pt x="259" y="0"/>
                  </a:moveTo>
                  <a:cubicBezTo>
                    <a:pt x="259" y="0"/>
                    <a:pt x="259" y="1"/>
                    <a:pt x="258" y="1"/>
                  </a:cubicBezTo>
                  <a:cubicBezTo>
                    <a:pt x="257" y="2"/>
                    <a:pt x="257" y="2"/>
                    <a:pt x="257" y="2"/>
                  </a:cubicBezTo>
                  <a:cubicBezTo>
                    <a:pt x="257" y="2"/>
                    <a:pt x="257" y="2"/>
                    <a:pt x="257" y="2"/>
                  </a:cubicBezTo>
                  <a:cubicBezTo>
                    <a:pt x="207" y="52"/>
                    <a:pt x="134" y="61"/>
                    <a:pt x="126" y="61"/>
                  </a:cubicBezTo>
                  <a:cubicBezTo>
                    <a:pt x="124" y="61"/>
                    <a:pt x="121" y="61"/>
                    <a:pt x="118" y="61"/>
                  </a:cubicBezTo>
                  <a:cubicBezTo>
                    <a:pt x="89" y="61"/>
                    <a:pt x="60" y="72"/>
                    <a:pt x="37" y="95"/>
                  </a:cubicBezTo>
                  <a:cubicBezTo>
                    <a:pt x="11" y="121"/>
                    <a:pt x="0" y="158"/>
                    <a:pt x="5" y="193"/>
                  </a:cubicBezTo>
                  <a:cubicBezTo>
                    <a:pt x="0" y="159"/>
                    <a:pt x="11" y="122"/>
                    <a:pt x="37" y="95"/>
                  </a:cubicBezTo>
                  <a:cubicBezTo>
                    <a:pt x="60" y="73"/>
                    <a:pt x="89" y="62"/>
                    <a:pt x="118" y="62"/>
                  </a:cubicBezTo>
                  <a:cubicBezTo>
                    <a:pt x="147" y="62"/>
                    <a:pt x="176" y="73"/>
                    <a:pt x="199" y="96"/>
                  </a:cubicBezTo>
                  <a:cubicBezTo>
                    <a:pt x="219" y="116"/>
                    <a:pt x="230" y="142"/>
                    <a:pt x="232" y="169"/>
                  </a:cubicBezTo>
                  <a:cubicBezTo>
                    <a:pt x="232" y="168"/>
                    <a:pt x="232" y="168"/>
                    <a:pt x="232" y="167"/>
                  </a:cubicBezTo>
                  <a:cubicBezTo>
                    <a:pt x="232" y="161"/>
                    <a:pt x="240" y="88"/>
                    <a:pt x="290" y="37"/>
                  </a:cubicBezTo>
                  <a:cubicBezTo>
                    <a:pt x="291" y="36"/>
                    <a:pt x="291" y="36"/>
                    <a:pt x="292" y="35"/>
                  </a:cubicBezTo>
                  <a:cubicBezTo>
                    <a:pt x="293" y="35"/>
                    <a:pt x="293" y="34"/>
                    <a:pt x="293" y="34"/>
                  </a:cubicBezTo>
                  <a:cubicBezTo>
                    <a:pt x="288" y="38"/>
                    <a:pt x="283" y="40"/>
                    <a:pt x="277" y="40"/>
                  </a:cubicBezTo>
                  <a:cubicBezTo>
                    <a:pt x="271" y="40"/>
                    <a:pt x="264" y="38"/>
                    <a:pt x="260" y="33"/>
                  </a:cubicBezTo>
                  <a:cubicBezTo>
                    <a:pt x="251" y="24"/>
                    <a:pt x="250" y="10"/>
                    <a:pt x="259" y="0"/>
                  </a:cubicBez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2"/>
            <p:cNvSpPr>
              <a:spLocks/>
            </p:cNvSpPr>
            <p:nvPr/>
          </p:nvSpPr>
          <p:spPr bwMode="auto">
            <a:xfrm rot="16200000">
              <a:off x="6632383" y="3946099"/>
              <a:ext cx="215088" cy="188857"/>
            </a:xfrm>
            <a:custGeom>
              <a:avLst/>
              <a:gdLst>
                <a:gd name="T0" fmla="*/ 25 w 52"/>
                <a:gd name="T1" fmla="*/ 0 h 46"/>
                <a:gd name="T2" fmla="*/ 9 w 52"/>
                <a:gd name="T3" fmla="*/ 6 h 46"/>
                <a:gd name="T4" fmla="*/ 10 w 52"/>
                <a:gd name="T5" fmla="*/ 39 h 46"/>
                <a:gd name="T6" fmla="*/ 27 w 52"/>
                <a:gd name="T7" fmla="*/ 46 h 46"/>
                <a:gd name="T8" fmla="*/ 43 w 52"/>
                <a:gd name="T9" fmla="*/ 40 h 46"/>
                <a:gd name="T10" fmla="*/ 42 w 52"/>
                <a:gd name="T11" fmla="*/ 7 h 46"/>
                <a:gd name="T12" fmla="*/ 25 w 52"/>
                <a:gd name="T1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46">
                  <a:moveTo>
                    <a:pt x="25" y="0"/>
                  </a:moveTo>
                  <a:cubicBezTo>
                    <a:pt x="19" y="0"/>
                    <a:pt x="14" y="2"/>
                    <a:pt x="9" y="6"/>
                  </a:cubicBezTo>
                  <a:cubicBezTo>
                    <a:pt x="0" y="16"/>
                    <a:pt x="1" y="30"/>
                    <a:pt x="10" y="39"/>
                  </a:cubicBezTo>
                  <a:cubicBezTo>
                    <a:pt x="14" y="44"/>
                    <a:pt x="21" y="46"/>
                    <a:pt x="27" y="46"/>
                  </a:cubicBezTo>
                  <a:cubicBezTo>
                    <a:pt x="33" y="46"/>
                    <a:pt x="38" y="44"/>
                    <a:pt x="43" y="40"/>
                  </a:cubicBezTo>
                  <a:cubicBezTo>
                    <a:pt x="52" y="31"/>
                    <a:pt x="51" y="16"/>
                    <a:pt x="42" y="7"/>
                  </a:cubicBezTo>
                  <a:cubicBezTo>
                    <a:pt x="38" y="2"/>
                    <a:pt x="31" y="0"/>
                    <a:pt x="25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25"/>
          <p:cNvGrpSpPr/>
          <p:nvPr/>
        </p:nvGrpSpPr>
        <p:grpSpPr>
          <a:xfrm>
            <a:off x="7412992" y="3009675"/>
            <a:ext cx="1297516" cy="1715450"/>
            <a:chOff x="7369449" y="3445104"/>
            <a:chExt cx="1297516" cy="1715450"/>
          </a:xfrm>
        </p:grpSpPr>
        <p:sp>
          <p:nvSpPr>
            <p:cNvPr id="27" name="Freeform 23"/>
            <p:cNvSpPr>
              <a:spLocks/>
            </p:cNvSpPr>
            <p:nvPr/>
          </p:nvSpPr>
          <p:spPr bwMode="auto">
            <a:xfrm rot="16200000">
              <a:off x="7149990" y="4189165"/>
              <a:ext cx="1190848" cy="751930"/>
            </a:xfrm>
            <a:custGeom>
              <a:avLst/>
              <a:gdLst>
                <a:gd name="T0" fmla="*/ 227 w 288"/>
                <a:gd name="T1" fmla="*/ 0 h 182"/>
                <a:gd name="T2" fmla="*/ 194 w 288"/>
                <a:gd name="T3" fmla="*/ 87 h 182"/>
                <a:gd name="T4" fmla="*/ 113 w 288"/>
                <a:gd name="T5" fmla="*/ 120 h 182"/>
                <a:gd name="T6" fmla="*/ 32 w 288"/>
                <a:gd name="T7" fmla="*/ 87 h 182"/>
                <a:gd name="T8" fmla="*/ 0 w 288"/>
                <a:gd name="T9" fmla="*/ 24 h 182"/>
                <a:gd name="T10" fmla="*/ 33 w 288"/>
                <a:gd name="T11" fmla="*/ 88 h 182"/>
                <a:gd name="T12" fmla="*/ 118 w 288"/>
                <a:gd name="T13" fmla="*/ 121 h 182"/>
                <a:gd name="T14" fmla="*/ 121 w 288"/>
                <a:gd name="T15" fmla="*/ 121 h 182"/>
                <a:gd name="T16" fmla="*/ 121 w 288"/>
                <a:gd name="T17" fmla="*/ 121 h 182"/>
                <a:gd name="T18" fmla="*/ 251 w 288"/>
                <a:gd name="T19" fmla="*/ 179 h 182"/>
                <a:gd name="T20" fmla="*/ 253 w 288"/>
                <a:gd name="T21" fmla="*/ 181 h 182"/>
                <a:gd name="T22" fmla="*/ 254 w 288"/>
                <a:gd name="T23" fmla="*/ 182 h 182"/>
                <a:gd name="T24" fmla="*/ 255 w 288"/>
                <a:gd name="T25" fmla="*/ 149 h 182"/>
                <a:gd name="T26" fmla="*/ 272 w 288"/>
                <a:gd name="T27" fmla="*/ 142 h 182"/>
                <a:gd name="T28" fmla="*/ 288 w 288"/>
                <a:gd name="T29" fmla="*/ 148 h 182"/>
                <a:gd name="T30" fmla="*/ 287 w 288"/>
                <a:gd name="T31" fmla="*/ 147 h 182"/>
                <a:gd name="T32" fmla="*/ 286 w 288"/>
                <a:gd name="T33" fmla="*/ 146 h 182"/>
                <a:gd name="T34" fmla="*/ 286 w 288"/>
                <a:gd name="T35" fmla="*/ 146 h 182"/>
                <a:gd name="T36" fmla="*/ 227 w 288"/>
                <a:gd name="T37" fmla="*/ 15 h 182"/>
                <a:gd name="T38" fmla="*/ 227 w 288"/>
                <a:gd name="T39" fmla="*/ 15 h 182"/>
                <a:gd name="T40" fmla="*/ 227 w 288"/>
                <a:gd name="T41" fmla="*/ 0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88" h="182">
                  <a:moveTo>
                    <a:pt x="227" y="0"/>
                  </a:moveTo>
                  <a:cubicBezTo>
                    <a:pt x="228" y="31"/>
                    <a:pt x="217" y="63"/>
                    <a:pt x="194" y="87"/>
                  </a:cubicBezTo>
                  <a:cubicBezTo>
                    <a:pt x="171" y="109"/>
                    <a:pt x="142" y="120"/>
                    <a:pt x="113" y="120"/>
                  </a:cubicBezTo>
                  <a:cubicBezTo>
                    <a:pt x="84" y="120"/>
                    <a:pt x="55" y="109"/>
                    <a:pt x="32" y="87"/>
                  </a:cubicBezTo>
                  <a:cubicBezTo>
                    <a:pt x="15" y="69"/>
                    <a:pt x="4" y="47"/>
                    <a:pt x="0" y="24"/>
                  </a:cubicBezTo>
                  <a:cubicBezTo>
                    <a:pt x="4" y="48"/>
                    <a:pt x="15" y="70"/>
                    <a:pt x="33" y="88"/>
                  </a:cubicBezTo>
                  <a:cubicBezTo>
                    <a:pt x="56" y="111"/>
                    <a:pt x="86" y="121"/>
                    <a:pt x="118" y="121"/>
                  </a:cubicBezTo>
                  <a:cubicBezTo>
                    <a:pt x="119" y="121"/>
                    <a:pt x="120" y="121"/>
                    <a:pt x="121" y="121"/>
                  </a:cubicBezTo>
                  <a:cubicBezTo>
                    <a:pt x="121" y="121"/>
                    <a:pt x="121" y="121"/>
                    <a:pt x="121" y="121"/>
                  </a:cubicBezTo>
                  <a:cubicBezTo>
                    <a:pt x="121" y="121"/>
                    <a:pt x="198" y="127"/>
                    <a:pt x="251" y="179"/>
                  </a:cubicBezTo>
                  <a:cubicBezTo>
                    <a:pt x="252" y="180"/>
                    <a:pt x="252" y="181"/>
                    <a:pt x="253" y="181"/>
                  </a:cubicBezTo>
                  <a:cubicBezTo>
                    <a:pt x="254" y="182"/>
                    <a:pt x="254" y="182"/>
                    <a:pt x="254" y="182"/>
                  </a:cubicBezTo>
                  <a:cubicBezTo>
                    <a:pt x="245" y="173"/>
                    <a:pt x="246" y="158"/>
                    <a:pt x="255" y="149"/>
                  </a:cubicBezTo>
                  <a:cubicBezTo>
                    <a:pt x="259" y="144"/>
                    <a:pt x="266" y="142"/>
                    <a:pt x="272" y="142"/>
                  </a:cubicBezTo>
                  <a:cubicBezTo>
                    <a:pt x="278" y="142"/>
                    <a:pt x="283" y="144"/>
                    <a:pt x="288" y="148"/>
                  </a:cubicBezTo>
                  <a:cubicBezTo>
                    <a:pt x="288" y="148"/>
                    <a:pt x="287" y="147"/>
                    <a:pt x="287" y="147"/>
                  </a:cubicBezTo>
                  <a:cubicBezTo>
                    <a:pt x="286" y="146"/>
                    <a:pt x="286" y="146"/>
                    <a:pt x="286" y="146"/>
                  </a:cubicBezTo>
                  <a:cubicBezTo>
                    <a:pt x="286" y="146"/>
                    <a:pt x="286" y="146"/>
                    <a:pt x="286" y="146"/>
                  </a:cubicBezTo>
                  <a:cubicBezTo>
                    <a:pt x="233" y="93"/>
                    <a:pt x="227" y="15"/>
                    <a:pt x="227" y="15"/>
                  </a:cubicBezTo>
                  <a:cubicBezTo>
                    <a:pt x="227" y="15"/>
                    <a:pt x="227" y="15"/>
                    <a:pt x="227" y="15"/>
                  </a:cubicBezTo>
                  <a:cubicBezTo>
                    <a:pt x="227" y="10"/>
                    <a:pt x="227" y="5"/>
                    <a:pt x="227" y="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5"/>
            <p:cNvSpPr>
              <a:spLocks/>
            </p:cNvSpPr>
            <p:nvPr/>
          </p:nvSpPr>
          <p:spPr bwMode="auto">
            <a:xfrm rot="16200000">
              <a:off x="7991102" y="3435486"/>
              <a:ext cx="666246" cy="685481"/>
            </a:xfrm>
            <a:custGeom>
              <a:avLst/>
              <a:gdLst>
                <a:gd name="T0" fmla="*/ 34 w 161"/>
                <a:gd name="T1" fmla="*/ 0 h 166"/>
                <a:gd name="T2" fmla="*/ 33 w 161"/>
                <a:gd name="T3" fmla="*/ 33 h 166"/>
                <a:gd name="T4" fmla="*/ 16 w 161"/>
                <a:gd name="T5" fmla="*/ 40 h 166"/>
                <a:gd name="T6" fmla="*/ 0 w 161"/>
                <a:gd name="T7" fmla="*/ 34 h 166"/>
                <a:gd name="T8" fmla="*/ 1 w 161"/>
                <a:gd name="T9" fmla="*/ 35 h 166"/>
                <a:gd name="T10" fmla="*/ 2 w 161"/>
                <a:gd name="T11" fmla="*/ 36 h 166"/>
                <a:gd name="T12" fmla="*/ 2 w 161"/>
                <a:gd name="T13" fmla="*/ 36 h 166"/>
                <a:gd name="T14" fmla="*/ 61 w 161"/>
                <a:gd name="T15" fmla="*/ 166 h 166"/>
                <a:gd name="T16" fmla="*/ 94 w 161"/>
                <a:gd name="T17" fmla="*/ 93 h 166"/>
                <a:gd name="T18" fmla="*/ 161 w 161"/>
                <a:gd name="T19" fmla="*/ 61 h 166"/>
                <a:gd name="T20" fmla="*/ 37 w 161"/>
                <a:gd name="T21" fmla="*/ 3 h 166"/>
                <a:gd name="T22" fmla="*/ 35 w 161"/>
                <a:gd name="T23" fmla="*/ 1 h 166"/>
                <a:gd name="T24" fmla="*/ 34 w 161"/>
                <a:gd name="T25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1" h="166">
                  <a:moveTo>
                    <a:pt x="34" y="0"/>
                  </a:moveTo>
                  <a:cubicBezTo>
                    <a:pt x="43" y="9"/>
                    <a:pt x="42" y="24"/>
                    <a:pt x="33" y="33"/>
                  </a:cubicBezTo>
                  <a:cubicBezTo>
                    <a:pt x="28" y="38"/>
                    <a:pt x="22" y="40"/>
                    <a:pt x="16" y="40"/>
                  </a:cubicBezTo>
                  <a:cubicBezTo>
                    <a:pt x="10" y="40"/>
                    <a:pt x="5" y="38"/>
                    <a:pt x="0" y="34"/>
                  </a:cubicBezTo>
                  <a:cubicBezTo>
                    <a:pt x="0" y="34"/>
                    <a:pt x="0" y="35"/>
                    <a:pt x="1" y="35"/>
                  </a:cubicBezTo>
                  <a:cubicBezTo>
                    <a:pt x="2" y="36"/>
                    <a:pt x="2" y="36"/>
                    <a:pt x="2" y="36"/>
                  </a:cubicBezTo>
                  <a:cubicBezTo>
                    <a:pt x="2" y="36"/>
                    <a:pt x="2" y="36"/>
                    <a:pt x="2" y="36"/>
                  </a:cubicBezTo>
                  <a:cubicBezTo>
                    <a:pt x="51" y="85"/>
                    <a:pt x="60" y="155"/>
                    <a:pt x="61" y="166"/>
                  </a:cubicBezTo>
                  <a:cubicBezTo>
                    <a:pt x="64" y="139"/>
                    <a:pt x="74" y="114"/>
                    <a:pt x="94" y="93"/>
                  </a:cubicBezTo>
                  <a:cubicBezTo>
                    <a:pt x="113" y="75"/>
                    <a:pt x="137" y="64"/>
                    <a:pt x="161" y="61"/>
                  </a:cubicBezTo>
                  <a:cubicBezTo>
                    <a:pt x="142" y="58"/>
                    <a:pt x="81" y="46"/>
                    <a:pt x="37" y="3"/>
                  </a:cubicBezTo>
                  <a:cubicBezTo>
                    <a:pt x="36" y="3"/>
                    <a:pt x="36" y="2"/>
                    <a:pt x="35" y="1"/>
                  </a:cubicBezTo>
                  <a:cubicBezTo>
                    <a:pt x="34" y="1"/>
                    <a:pt x="34" y="0"/>
                    <a:pt x="34" y="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6"/>
            <p:cNvSpPr>
              <a:spLocks/>
            </p:cNvSpPr>
            <p:nvPr/>
          </p:nvSpPr>
          <p:spPr bwMode="auto">
            <a:xfrm rot="16200000">
              <a:off x="7943014" y="3945224"/>
              <a:ext cx="215088" cy="190606"/>
            </a:xfrm>
            <a:custGeom>
              <a:avLst/>
              <a:gdLst>
                <a:gd name="T0" fmla="*/ 27 w 52"/>
                <a:gd name="T1" fmla="*/ 0 h 46"/>
                <a:gd name="T2" fmla="*/ 10 w 52"/>
                <a:gd name="T3" fmla="*/ 7 h 46"/>
                <a:gd name="T4" fmla="*/ 9 w 52"/>
                <a:gd name="T5" fmla="*/ 40 h 46"/>
                <a:gd name="T6" fmla="*/ 25 w 52"/>
                <a:gd name="T7" fmla="*/ 46 h 46"/>
                <a:gd name="T8" fmla="*/ 42 w 52"/>
                <a:gd name="T9" fmla="*/ 39 h 46"/>
                <a:gd name="T10" fmla="*/ 43 w 52"/>
                <a:gd name="T11" fmla="*/ 6 h 46"/>
                <a:gd name="T12" fmla="*/ 27 w 52"/>
                <a:gd name="T1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46">
                  <a:moveTo>
                    <a:pt x="27" y="0"/>
                  </a:moveTo>
                  <a:cubicBezTo>
                    <a:pt x="21" y="0"/>
                    <a:pt x="14" y="2"/>
                    <a:pt x="10" y="7"/>
                  </a:cubicBezTo>
                  <a:cubicBezTo>
                    <a:pt x="1" y="16"/>
                    <a:pt x="0" y="31"/>
                    <a:pt x="9" y="40"/>
                  </a:cubicBezTo>
                  <a:cubicBezTo>
                    <a:pt x="14" y="44"/>
                    <a:pt x="19" y="46"/>
                    <a:pt x="25" y="46"/>
                  </a:cubicBezTo>
                  <a:cubicBezTo>
                    <a:pt x="31" y="46"/>
                    <a:pt x="37" y="44"/>
                    <a:pt x="42" y="39"/>
                  </a:cubicBezTo>
                  <a:cubicBezTo>
                    <a:pt x="51" y="30"/>
                    <a:pt x="52" y="15"/>
                    <a:pt x="43" y="6"/>
                  </a:cubicBezTo>
                  <a:cubicBezTo>
                    <a:pt x="38" y="2"/>
                    <a:pt x="33" y="0"/>
                    <a:pt x="27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29"/>
          <p:cNvGrpSpPr/>
          <p:nvPr/>
        </p:nvGrpSpPr>
        <p:grpSpPr>
          <a:xfrm>
            <a:off x="8273340" y="2479826"/>
            <a:ext cx="1849537" cy="2266282"/>
            <a:chOff x="8229797" y="2915255"/>
            <a:chExt cx="1849537" cy="2266282"/>
          </a:xfrm>
        </p:grpSpPr>
        <p:sp>
          <p:nvSpPr>
            <p:cNvPr id="31" name="Freeform 21"/>
            <p:cNvSpPr>
              <a:spLocks/>
            </p:cNvSpPr>
            <p:nvPr/>
          </p:nvSpPr>
          <p:spPr bwMode="auto">
            <a:xfrm rot="16200000">
              <a:off x="9074720" y="4176923"/>
              <a:ext cx="1211832" cy="797396"/>
            </a:xfrm>
            <a:custGeom>
              <a:avLst/>
              <a:gdLst>
                <a:gd name="T0" fmla="*/ 259 w 293"/>
                <a:gd name="T1" fmla="*/ 0 h 193"/>
                <a:gd name="T2" fmla="*/ 258 w 293"/>
                <a:gd name="T3" fmla="*/ 1 h 193"/>
                <a:gd name="T4" fmla="*/ 257 w 293"/>
                <a:gd name="T5" fmla="*/ 2 h 193"/>
                <a:gd name="T6" fmla="*/ 257 w 293"/>
                <a:gd name="T7" fmla="*/ 2 h 193"/>
                <a:gd name="T8" fmla="*/ 126 w 293"/>
                <a:gd name="T9" fmla="*/ 61 h 193"/>
                <a:gd name="T10" fmla="*/ 118 w 293"/>
                <a:gd name="T11" fmla="*/ 61 h 193"/>
                <a:gd name="T12" fmla="*/ 37 w 293"/>
                <a:gd name="T13" fmla="*/ 95 h 193"/>
                <a:gd name="T14" fmla="*/ 5 w 293"/>
                <a:gd name="T15" fmla="*/ 193 h 193"/>
                <a:gd name="T16" fmla="*/ 37 w 293"/>
                <a:gd name="T17" fmla="*/ 95 h 193"/>
                <a:gd name="T18" fmla="*/ 118 w 293"/>
                <a:gd name="T19" fmla="*/ 62 h 193"/>
                <a:gd name="T20" fmla="*/ 199 w 293"/>
                <a:gd name="T21" fmla="*/ 96 h 193"/>
                <a:gd name="T22" fmla="*/ 232 w 293"/>
                <a:gd name="T23" fmla="*/ 169 h 193"/>
                <a:gd name="T24" fmla="*/ 232 w 293"/>
                <a:gd name="T25" fmla="*/ 167 h 193"/>
                <a:gd name="T26" fmla="*/ 290 w 293"/>
                <a:gd name="T27" fmla="*/ 37 h 193"/>
                <a:gd name="T28" fmla="*/ 292 w 293"/>
                <a:gd name="T29" fmla="*/ 35 h 193"/>
                <a:gd name="T30" fmla="*/ 293 w 293"/>
                <a:gd name="T31" fmla="*/ 34 h 193"/>
                <a:gd name="T32" fmla="*/ 277 w 293"/>
                <a:gd name="T33" fmla="*/ 40 h 193"/>
                <a:gd name="T34" fmla="*/ 260 w 293"/>
                <a:gd name="T35" fmla="*/ 33 h 193"/>
                <a:gd name="T36" fmla="*/ 259 w 293"/>
                <a:gd name="T37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93" h="193">
                  <a:moveTo>
                    <a:pt x="259" y="0"/>
                  </a:moveTo>
                  <a:cubicBezTo>
                    <a:pt x="259" y="0"/>
                    <a:pt x="259" y="1"/>
                    <a:pt x="258" y="1"/>
                  </a:cubicBezTo>
                  <a:cubicBezTo>
                    <a:pt x="257" y="2"/>
                    <a:pt x="257" y="2"/>
                    <a:pt x="257" y="2"/>
                  </a:cubicBezTo>
                  <a:cubicBezTo>
                    <a:pt x="257" y="2"/>
                    <a:pt x="257" y="2"/>
                    <a:pt x="257" y="2"/>
                  </a:cubicBezTo>
                  <a:cubicBezTo>
                    <a:pt x="207" y="52"/>
                    <a:pt x="134" y="61"/>
                    <a:pt x="126" y="61"/>
                  </a:cubicBezTo>
                  <a:cubicBezTo>
                    <a:pt x="124" y="61"/>
                    <a:pt x="121" y="61"/>
                    <a:pt x="118" y="61"/>
                  </a:cubicBezTo>
                  <a:cubicBezTo>
                    <a:pt x="89" y="61"/>
                    <a:pt x="60" y="72"/>
                    <a:pt x="37" y="95"/>
                  </a:cubicBezTo>
                  <a:cubicBezTo>
                    <a:pt x="11" y="121"/>
                    <a:pt x="0" y="158"/>
                    <a:pt x="5" y="193"/>
                  </a:cubicBezTo>
                  <a:cubicBezTo>
                    <a:pt x="0" y="159"/>
                    <a:pt x="11" y="122"/>
                    <a:pt x="37" y="95"/>
                  </a:cubicBezTo>
                  <a:cubicBezTo>
                    <a:pt x="60" y="73"/>
                    <a:pt x="89" y="62"/>
                    <a:pt x="118" y="62"/>
                  </a:cubicBezTo>
                  <a:cubicBezTo>
                    <a:pt x="147" y="62"/>
                    <a:pt x="176" y="73"/>
                    <a:pt x="199" y="96"/>
                  </a:cubicBezTo>
                  <a:cubicBezTo>
                    <a:pt x="219" y="116"/>
                    <a:pt x="230" y="142"/>
                    <a:pt x="232" y="169"/>
                  </a:cubicBezTo>
                  <a:cubicBezTo>
                    <a:pt x="232" y="168"/>
                    <a:pt x="232" y="168"/>
                    <a:pt x="232" y="167"/>
                  </a:cubicBezTo>
                  <a:cubicBezTo>
                    <a:pt x="232" y="161"/>
                    <a:pt x="240" y="88"/>
                    <a:pt x="290" y="37"/>
                  </a:cubicBezTo>
                  <a:cubicBezTo>
                    <a:pt x="291" y="36"/>
                    <a:pt x="291" y="36"/>
                    <a:pt x="292" y="35"/>
                  </a:cubicBezTo>
                  <a:cubicBezTo>
                    <a:pt x="293" y="35"/>
                    <a:pt x="293" y="34"/>
                    <a:pt x="293" y="34"/>
                  </a:cubicBezTo>
                  <a:cubicBezTo>
                    <a:pt x="288" y="38"/>
                    <a:pt x="283" y="40"/>
                    <a:pt x="277" y="40"/>
                  </a:cubicBezTo>
                  <a:cubicBezTo>
                    <a:pt x="271" y="40"/>
                    <a:pt x="264" y="38"/>
                    <a:pt x="260" y="33"/>
                  </a:cubicBezTo>
                  <a:cubicBezTo>
                    <a:pt x="251" y="24"/>
                    <a:pt x="250" y="10"/>
                    <a:pt x="259" y="0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8"/>
            <p:cNvSpPr>
              <a:spLocks noEditPoints="1"/>
            </p:cNvSpPr>
            <p:nvPr/>
          </p:nvSpPr>
          <p:spPr bwMode="auto">
            <a:xfrm rot="16200000">
              <a:off x="8228923" y="2916129"/>
              <a:ext cx="1196094" cy="1194345"/>
            </a:xfrm>
            <a:custGeom>
              <a:avLst/>
              <a:gdLst>
                <a:gd name="T0" fmla="*/ 61 w 289"/>
                <a:gd name="T1" fmla="*/ 106 h 289"/>
                <a:gd name="T2" fmla="*/ 61 w 289"/>
                <a:gd name="T3" fmla="*/ 122 h 289"/>
                <a:gd name="T4" fmla="*/ 61 w 289"/>
                <a:gd name="T5" fmla="*/ 122 h 289"/>
                <a:gd name="T6" fmla="*/ 3 w 289"/>
                <a:gd name="T7" fmla="*/ 252 h 289"/>
                <a:gd name="T8" fmla="*/ 1 w 289"/>
                <a:gd name="T9" fmla="*/ 254 h 289"/>
                <a:gd name="T10" fmla="*/ 0 w 289"/>
                <a:gd name="T11" fmla="*/ 255 h 289"/>
                <a:gd name="T12" fmla="*/ 16 w 289"/>
                <a:gd name="T13" fmla="*/ 248 h 289"/>
                <a:gd name="T14" fmla="*/ 33 w 289"/>
                <a:gd name="T15" fmla="*/ 255 h 289"/>
                <a:gd name="T16" fmla="*/ 34 w 289"/>
                <a:gd name="T17" fmla="*/ 289 h 289"/>
                <a:gd name="T18" fmla="*/ 35 w 289"/>
                <a:gd name="T19" fmla="*/ 288 h 289"/>
                <a:gd name="T20" fmla="*/ 36 w 289"/>
                <a:gd name="T21" fmla="*/ 287 h 289"/>
                <a:gd name="T22" fmla="*/ 36 w 289"/>
                <a:gd name="T23" fmla="*/ 287 h 289"/>
                <a:gd name="T24" fmla="*/ 163 w 289"/>
                <a:gd name="T25" fmla="*/ 228 h 289"/>
                <a:gd name="T26" fmla="*/ 94 w 289"/>
                <a:gd name="T27" fmla="*/ 196 h 289"/>
                <a:gd name="T28" fmla="*/ 61 w 289"/>
                <a:gd name="T29" fmla="*/ 107 h 289"/>
                <a:gd name="T30" fmla="*/ 61 w 289"/>
                <a:gd name="T31" fmla="*/ 106 h 289"/>
                <a:gd name="T32" fmla="*/ 175 w 289"/>
                <a:gd name="T33" fmla="*/ 0 h 289"/>
                <a:gd name="T34" fmla="*/ 161 w 289"/>
                <a:gd name="T35" fmla="*/ 1 h 289"/>
                <a:gd name="T36" fmla="*/ 167 w 289"/>
                <a:gd name="T37" fmla="*/ 1 h 289"/>
                <a:gd name="T38" fmla="*/ 175 w 289"/>
                <a:gd name="T39" fmla="*/ 1 h 289"/>
                <a:gd name="T40" fmla="*/ 256 w 289"/>
                <a:gd name="T41" fmla="*/ 34 h 289"/>
                <a:gd name="T42" fmla="*/ 289 w 289"/>
                <a:gd name="T43" fmla="*/ 108 h 289"/>
                <a:gd name="T44" fmla="*/ 256 w 289"/>
                <a:gd name="T45" fmla="*/ 33 h 289"/>
                <a:gd name="T46" fmla="*/ 175 w 289"/>
                <a:gd name="T47" fmla="*/ 0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9" h="289">
                  <a:moveTo>
                    <a:pt x="61" y="106"/>
                  </a:moveTo>
                  <a:cubicBezTo>
                    <a:pt x="61" y="111"/>
                    <a:pt x="61" y="117"/>
                    <a:pt x="61" y="122"/>
                  </a:cubicBezTo>
                  <a:cubicBezTo>
                    <a:pt x="61" y="122"/>
                    <a:pt x="61" y="122"/>
                    <a:pt x="61" y="122"/>
                  </a:cubicBezTo>
                  <a:cubicBezTo>
                    <a:pt x="61" y="122"/>
                    <a:pt x="55" y="199"/>
                    <a:pt x="3" y="252"/>
                  </a:cubicBezTo>
                  <a:cubicBezTo>
                    <a:pt x="2" y="253"/>
                    <a:pt x="2" y="253"/>
                    <a:pt x="1" y="254"/>
                  </a:cubicBezTo>
                  <a:cubicBezTo>
                    <a:pt x="0" y="254"/>
                    <a:pt x="0" y="254"/>
                    <a:pt x="0" y="255"/>
                  </a:cubicBezTo>
                  <a:cubicBezTo>
                    <a:pt x="5" y="250"/>
                    <a:pt x="10" y="248"/>
                    <a:pt x="16" y="248"/>
                  </a:cubicBezTo>
                  <a:cubicBezTo>
                    <a:pt x="22" y="248"/>
                    <a:pt x="29" y="251"/>
                    <a:pt x="33" y="255"/>
                  </a:cubicBezTo>
                  <a:cubicBezTo>
                    <a:pt x="42" y="265"/>
                    <a:pt x="43" y="279"/>
                    <a:pt x="34" y="289"/>
                  </a:cubicBezTo>
                  <a:cubicBezTo>
                    <a:pt x="34" y="288"/>
                    <a:pt x="35" y="288"/>
                    <a:pt x="35" y="288"/>
                  </a:cubicBezTo>
                  <a:cubicBezTo>
                    <a:pt x="36" y="287"/>
                    <a:pt x="36" y="287"/>
                    <a:pt x="36" y="287"/>
                  </a:cubicBezTo>
                  <a:cubicBezTo>
                    <a:pt x="36" y="287"/>
                    <a:pt x="36" y="287"/>
                    <a:pt x="36" y="287"/>
                  </a:cubicBezTo>
                  <a:cubicBezTo>
                    <a:pt x="82" y="241"/>
                    <a:pt x="146" y="230"/>
                    <a:pt x="163" y="228"/>
                  </a:cubicBezTo>
                  <a:cubicBezTo>
                    <a:pt x="138" y="226"/>
                    <a:pt x="113" y="215"/>
                    <a:pt x="94" y="196"/>
                  </a:cubicBezTo>
                  <a:cubicBezTo>
                    <a:pt x="70" y="171"/>
                    <a:pt x="59" y="139"/>
                    <a:pt x="61" y="107"/>
                  </a:cubicBezTo>
                  <a:cubicBezTo>
                    <a:pt x="61" y="107"/>
                    <a:pt x="61" y="106"/>
                    <a:pt x="61" y="106"/>
                  </a:cubicBezTo>
                  <a:moveTo>
                    <a:pt x="175" y="0"/>
                  </a:moveTo>
                  <a:cubicBezTo>
                    <a:pt x="170" y="0"/>
                    <a:pt x="166" y="0"/>
                    <a:pt x="161" y="1"/>
                  </a:cubicBezTo>
                  <a:cubicBezTo>
                    <a:pt x="164" y="1"/>
                    <a:pt x="166" y="1"/>
                    <a:pt x="167" y="1"/>
                  </a:cubicBezTo>
                  <a:cubicBezTo>
                    <a:pt x="170" y="1"/>
                    <a:pt x="172" y="1"/>
                    <a:pt x="175" y="1"/>
                  </a:cubicBezTo>
                  <a:cubicBezTo>
                    <a:pt x="204" y="1"/>
                    <a:pt x="233" y="12"/>
                    <a:pt x="256" y="34"/>
                  </a:cubicBezTo>
                  <a:cubicBezTo>
                    <a:pt x="276" y="55"/>
                    <a:pt x="287" y="81"/>
                    <a:pt x="289" y="108"/>
                  </a:cubicBezTo>
                  <a:cubicBezTo>
                    <a:pt x="287" y="80"/>
                    <a:pt x="276" y="54"/>
                    <a:pt x="256" y="33"/>
                  </a:cubicBezTo>
                  <a:cubicBezTo>
                    <a:pt x="233" y="11"/>
                    <a:pt x="204" y="0"/>
                    <a:pt x="175" y="0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auto">
            <a:xfrm rot="16200000">
              <a:off x="9244028" y="3943476"/>
              <a:ext cx="215088" cy="194103"/>
            </a:xfrm>
            <a:custGeom>
              <a:avLst/>
              <a:gdLst>
                <a:gd name="T0" fmla="*/ 25 w 52"/>
                <a:gd name="T1" fmla="*/ 0 h 47"/>
                <a:gd name="T2" fmla="*/ 9 w 52"/>
                <a:gd name="T3" fmla="*/ 7 h 47"/>
                <a:gd name="T4" fmla="*/ 10 w 52"/>
                <a:gd name="T5" fmla="*/ 40 h 47"/>
                <a:gd name="T6" fmla="*/ 27 w 52"/>
                <a:gd name="T7" fmla="*/ 47 h 47"/>
                <a:gd name="T8" fmla="*/ 43 w 52"/>
                <a:gd name="T9" fmla="*/ 41 h 47"/>
                <a:gd name="T10" fmla="*/ 42 w 52"/>
                <a:gd name="T11" fmla="*/ 7 h 47"/>
                <a:gd name="T12" fmla="*/ 25 w 52"/>
                <a:gd name="T1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47">
                  <a:moveTo>
                    <a:pt x="25" y="0"/>
                  </a:moveTo>
                  <a:cubicBezTo>
                    <a:pt x="19" y="0"/>
                    <a:pt x="14" y="2"/>
                    <a:pt x="9" y="7"/>
                  </a:cubicBezTo>
                  <a:cubicBezTo>
                    <a:pt x="0" y="16"/>
                    <a:pt x="1" y="31"/>
                    <a:pt x="10" y="40"/>
                  </a:cubicBezTo>
                  <a:cubicBezTo>
                    <a:pt x="14" y="45"/>
                    <a:pt x="21" y="47"/>
                    <a:pt x="27" y="47"/>
                  </a:cubicBezTo>
                  <a:cubicBezTo>
                    <a:pt x="33" y="47"/>
                    <a:pt x="38" y="45"/>
                    <a:pt x="43" y="41"/>
                  </a:cubicBezTo>
                  <a:cubicBezTo>
                    <a:pt x="52" y="31"/>
                    <a:pt x="51" y="17"/>
                    <a:pt x="42" y="7"/>
                  </a:cubicBezTo>
                  <a:cubicBezTo>
                    <a:pt x="38" y="3"/>
                    <a:pt x="31" y="0"/>
                    <a:pt x="25" y="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" name="Group 33"/>
          <p:cNvGrpSpPr/>
          <p:nvPr/>
        </p:nvGrpSpPr>
        <p:grpSpPr>
          <a:xfrm>
            <a:off x="1759258" y="3779090"/>
            <a:ext cx="942536" cy="960023"/>
            <a:chOff x="1715715" y="4214519"/>
            <a:chExt cx="942536" cy="960023"/>
          </a:xfrm>
        </p:grpSpPr>
        <p:sp>
          <p:nvSpPr>
            <p:cNvPr id="35" name="Freeform 15"/>
            <p:cNvSpPr>
              <a:spLocks/>
            </p:cNvSpPr>
            <p:nvPr/>
          </p:nvSpPr>
          <p:spPr bwMode="auto">
            <a:xfrm rot="16200000">
              <a:off x="1706971" y="4223263"/>
              <a:ext cx="960023" cy="942536"/>
            </a:xfrm>
            <a:custGeom>
              <a:avLst/>
              <a:gdLst>
                <a:gd name="T0" fmla="*/ 130 w 232"/>
                <a:gd name="T1" fmla="*/ 0 h 228"/>
                <a:gd name="T2" fmla="*/ 124 w 232"/>
                <a:gd name="T3" fmla="*/ 1 h 228"/>
                <a:gd name="T4" fmla="*/ 116 w 232"/>
                <a:gd name="T5" fmla="*/ 1 h 228"/>
                <a:gd name="T6" fmla="*/ 35 w 232"/>
                <a:gd name="T7" fmla="*/ 34 h 228"/>
                <a:gd name="T8" fmla="*/ 3 w 232"/>
                <a:gd name="T9" fmla="*/ 104 h 228"/>
                <a:gd name="T10" fmla="*/ 36 w 232"/>
                <a:gd name="T11" fmla="*/ 194 h 228"/>
                <a:gd name="T12" fmla="*/ 121 w 232"/>
                <a:gd name="T13" fmla="*/ 228 h 228"/>
                <a:gd name="T14" fmla="*/ 124 w 232"/>
                <a:gd name="T15" fmla="*/ 228 h 228"/>
                <a:gd name="T16" fmla="*/ 124 w 232"/>
                <a:gd name="T17" fmla="*/ 228 h 228"/>
                <a:gd name="T18" fmla="*/ 128 w 232"/>
                <a:gd name="T19" fmla="*/ 228 h 228"/>
                <a:gd name="T20" fmla="*/ 197 w 232"/>
                <a:gd name="T21" fmla="*/ 195 h 228"/>
                <a:gd name="T22" fmla="*/ 230 w 232"/>
                <a:gd name="T23" fmla="*/ 107 h 228"/>
                <a:gd name="T24" fmla="*/ 230 w 232"/>
                <a:gd name="T25" fmla="*/ 106 h 228"/>
                <a:gd name="T26" fmla="*/ 197 w 232"/>
                <a:gd name="T27" fmla="*/ 33 h 228"/>
                <a:gd name="T28" fmla="*/ 130 w 232"/>
                <a:gd name="T29" fmla="*/ 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2" h="228">
                  <a:moveTo>
                    <a:pt x="130" y="0"/>
                  </a:moveTo>
                  <a:cubicBezTo>
                    <a:pt x="127" y="1"/>
                    <a:pt x="125" y="1"/>
                    <a:pt x="124" y="1"/>
                  </a:cubicBezTo>
                  <a:cubicBezTo>
                    <a:pt x="122" y="1"/>
                    <a:pt x="119" y="1"/>
                    <a:pt x="116" y="1"/>
                  </a:cubicBezTo>
                  <a:cubicBezTo>
                    <a:pt x="87" y="1"/>
                    <a:pt x="58" y="12"/>
                    <a:pt x="35" y="34"/>
                  </a:cubicBezTo>
                  <a:cubicBezTo>
                    <a:pt x="16" y="54"/>
                    <a:pt x="5" y="79"/>
                    <a:pt x="3" y="104"/>
                  </a:cubicBezTo>
                  <a:cubicBezTo>
                    <a:pt x="0" y="136"/>
                    <a:pt x="11" y="170"/>
                    <a:pt x="36" y="194"/>
                  </a:cubicBezTo>
                  <a:cubicBezTo>
                    <a:pt x="59" y="218"/>
                    <a:pt x="89" y="228"/>
                    <a:pt x="121" y="228"/>
                  </a:cubicBezTo>
                  <a:cubicBezTo>
                    <a:pt x="122" y="228"/>
                    <a:pt x="123" y="228"/>
                    <a:pt x="124" y="228"/>
                  </a:cubicBezTo>
                  <a:cubicBezTo>
                    <a:pt x="124" y="228"/>
                    <a:pt x="124" y="228"/>
                    <a:pt x="124" y="228"/>
                  </a:cubicBezTo>
                  <a:cubicBezTo>
                    <a:pt x="124" y="228"/>
                    <a:pt x="126" y="228"/>
                    <a:pt x="128" y="228"/>
                  </a:cubicBezTo>
                  <a:cubicBezTo>
                    <a:pt x="153" y="225"/>
                    <a:pt x="178" y="215"/>
                    <a:pt x="197" y="195"/>
                  </a:cubicBezTo>
                  <a:cubicBezTo>
                    <a:pt x="221" y="171"/>
                    <a:pt x="232" y="139"/>
                    <a:pt x="230" y="107"/>
                  </a:cubicBezTo>
                  <a:cubicBezTo>
                    <a:pt x="230" y="106"/>
                    <a:pt x="230" y="106"/>
                    <a:pt x="230" y="106"/>
                  </a:cubicBezTo>
                  <a:cubicBezTo>
                    <a:pt x="227" y="79"/>
                    <a:pt x="217" y="53"/>
                    <a:pt x="197" y="33"/>
                  </a:cubicBezTo>
                  <a:cubicBezTo>
                    <a:pt x="178" y="14"/>
                    <a:pt x="154" y="3"/>
                    <a:pt x="130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2"/>
            <p:cNvSpPr>
              <a:spLocks/>
            </p:cNvSpPr>
            <p:nvPr/>
          </p:nvSpPr>
          <p:spPr bwMode="auto">
            <a:xfrm rot="16200000">
              <a:off x="1915332" y="4440100"/>
              <a:ext cx="512362" cy="508865"/>
            </a:xfrm>
            <a:custGeom>
              <a:avLst/>
              <a:gdLst>
                <a:gd name="T0" fmla="*/ 60 w 124"/>
                <a:gd name="T1" fmla="*/ 113 h 123"/>
                <a:gd name="T2" fmla="*/ 58 w 124"/>
                <a:gd name="T3" fmla="*/ 113 h 123"/>
                <a:gd name="T4" fmla="*/ 50 w 124"/>
                <a:gd name="T5" fmla="*/ 112 h 123"/>
                <a:gd name="T6" fmla="*/ 27 w 124"/>
                <a:gd name="T7" fmla="*/ 100 h 123"/>
                <a:gd name="T8" fmla="*/ 10 w 124"/>
                <a:gd name="T9" fmla="*/ 67 h 123"/>
                <a:gd name="T10" fmla="*/ 24 w 124"/>
                <a:gd name="T11" fmla="*/ 27 h 123"/>
                <a:gd name="T12" fmla="*/ 63 w 124"/>
                <a:gd name="T13" fmla="*/ 11 h 123"/>
                <a:gd name="T14" fmla="*/ 97 w 124"/>
                <a:gd name="T15" fmla="*/ 26 h 123"/>
                <a:gd name="T16" fmla="*/ 106 w 124"/>
                <a:gd name="T17" fmla="*/ 38 h 123"/>
                <a:gd name="T18" fmla="*/ 107 w 124"/>
                <a:gd name="T19" fmla="*/ 41 h 123"/>
                <a:gd name="T20" fmla="*/ 108 w 124"/>
                <a:gd name="T21" fmla="*/ 42 h 123"/>
                <a:gd name="T22" fmla="*/ 100 w 124"/>
                <a:gd name="T23" fmla="*/ 45 h 123"/>
                <a:gd name="T24" fmla="*/ 117 w 124"/>
                <a:gd name="T25" fmla="*/ 62 h 123"/>
                <a:gd name="T26" fmla="*/ 124 w 124"/>
                <a:gd name="T27" fmla="*/ 35 h 123"/>
                <a:gd name="T28" fmla="*/ 117 w 124"/>
                <a:gd name="T29" fmla="*/ 38 h 123"/>
                <a:gd name="T30" fmla="*/ 116 w 124"/>
                <a:gd name="T31" fmla="*/ 37 h 123"/>
                <a:gd name="T32" fmla="*/ 115 w 124"/>
                <a:gd name="T33" fmla="*/ 34 h 123"/>
                <a:gd name="T34" fmla="*/ 104 w 124"/>
                <a:gd name="T35" fmla="*/ 19 h 123"/>
                <a:gd name="T36" fmla="*/ 64 w 124"/>
                <a:gd name="T37" fmla="*/ 1 h 123"/>
                <a:gd name="T38" fmla="*/ 17 w 124"/>
                <a:gd name="T39" fmla="*/ 20 h 123"/>
                <a:gd name="T40" fmla="*/ 3 w 124"/>
                <a:gd name="T41" fmla="*/ 43 h 123"/>
                <a:gd name="T42" fmla="*/ 0 w 124"/>
                <a:gd name="T43" fmla="*/ 68 h 123"/>
                <a:gd name="T44" fmla="*/ 20 w 124"/>
                <a:gd name="T45" fmla="*/ 107 h 123"/>
                <a:gd name="T46" fmla="*/ 49 w 124"/>
                <a:gd name="T47" fmla="*/ 122 h 123"/>
                <a:gd name="T48" fmla="*/ 57 w 124"/>
                <a:gd name="T49" fmla="*/ 123 h 123"/>
                <a:gd name="T50" fmla="*/ 60 w 124"/>
                <a:gd name="T51" fmla="*/ 123 h 123"/>
                <a:gd name="T52" fmla="*/ 60 w 124"/>
                <a:gd name="T53" fmla="*/ 11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24" h="123">
                  <a:moveTo>
                    <a:pt x="60" y="113"/>
                  </a:moveTo>
                  <a:cubicBezTo>
                    <a:pt x="60" y="113"/>
                    <a:pt x="59" y="113"/>
                    <a:pt x="58" y="113"/>
                  </a:cubicBezTo>
                  <a:cubicBezTo>
                    <a:pt x="56" y="113"/>
                    <a:pt x="54" y="113"/>
                    <a:pt x="50" y="112"/>
                  </a:cubicBezTo>
                  <a:cubicBezTo>
                    <a:pt x="44" y="111"/>
                    <a:pt x="35" y="108"/>
                    <a:pt x="27" y="100"/>
                  </a:cubicBezTo>
                  <a:cubicBezTo>
                    <a:pt x="18" y="93"/>
                    <a:pt x="11" y="81"/>
                    <a:pt x="10" y="67"/>
                  </a:cubicBezTo>
                  <a:cubicBezTo>
                    <a:pt x="8" y="53"/>
                    <a:pt x="13" y="38"/>
                    <a:pt x="24" y="27"/>
                  </a:cubicBezTo>
                  <a:cubicBezTo>
                    <a:pt x="34" y="16"/>
                    <a:pt x="49" y="10"/>
                    <a:pt x="63" y="11"/>
                  </a:cubicBezTo>
                  <a:cubicBezTo>
                    <a:pt x="77" y="11"/>
                    <a:pt x="89" y="18"/>
                    <a:pt x="97" y="26"/>
                  </a:cubicBezTo>
                  <a:cubicBezTo>
                    <a:pt x="101" y="30"/>
                    <a:pt x="104" y="34"/>
                    <a:pt x="106" y="38"/>
                  </a:cubicBezTo>
                  <a:cubicBezTo>
                    <a:pt x="107" y="39"/>
                    <a:pt x="107" y="40"/>
                    <a:pt x="107" y="41"/>
                  </a:cubicBezTo>
                  <a:cubicBezTo>
                    <a:pt x="108" y="41"/>
                    <a:pt x="108" y="42"/>
                    <a:pt x="108" y="42"/>
                  </a:cubicBezTo>
                  <a:cubicBezTo>
                    <a:pt x="100" y="45"/>
                    <a:pt x="100" y="45"/>
                    <a:pt x="100" y="45"/>
                  </a:cubicBezTo>
                  <a:cubicBezTo>
                    <a:pt x="106" y="49"/>
                    <a:pt x="112" y="54"/>
                    <a:pt x="117" y="62"/>
                  </a:cubicBezTo>
                  <a:cubicBezTo>
                    <a:pt x="121" y="54"/>
                    <a:pt x="124" y="45"/>
                    <a:pt x="124" y="35"/>
                  </a:cubicBezTo>
                  <a:cubicBezTo>
                    <a:pt x="117" y="38"/>
                    <a:pt x="117" y="38"/>
                    <a:pt x="117" y="38"/>
                  </a:cubicBezTo>
                  <a:cubicBezTo>
                    <a:pt x="117" y="38"/>
                    <a:pt x="116" y="38"/>
                    <a:pt x="116" y="37"/>
                  </a:cubicBezTo>
                  <a:cubicBezTo>
                    <a:pt x="116" y="36"/>
                    <a:pt x="115" y="35"/>
                    <a:pt x="115" y="34"/>
                  </a:cubicBezTo>
                  <a:cubicBezTo>
                    <a:pt x="112" y="29"/>
                    <a:pt x="109" y="24"/>
                    <a:pt x="104" y="19"/>
                  </a:cubicBezTo>
                  <a:cubicBezTo>
                    <a:pt x="95" y="10"/>
                    <a:pt x="80" y="2"/>
                    <a:pt x="64" y="1"/>
                  </a:cubicBezTo>
                  <a:cubicBezTo>
                    <a:pt x="47" y="0"/>
                    <a:pt x="29" y="7"/>
                    <a:pt x="17" y="20"/>
                  </a:cubicBezTo>
                  <a:cubicBezTo>
                    <a:pt x="11" y="27"/>
                    <a:pt x="6" y="34"/>
                    <a:pt x="3" y="43"/>
                  </a:cubicBezTo>
                  <a:cubicBezTo>
                    <a:pt x="0" y="51"/>
                    <a:pt x="0" y="60"/>
                    <a:pt x="0" y="68"/>
                  </a:cubicBezTo>
                  <a:cubicBezTo>
                    <a:pt x="2" y="84"/>
                    <a:pt x="10" y="99"/>
                    <a:pt x="20" y="107"/>
                  </a:cubicBezTo>
                  <a:cubicBezTo>
                    <a:pt x="30" y="116"/>
                    <a:pt x="41" y="120"/>
                    <a:pt x="49" y="122"/>
                  </a:cubicBezTo>
                  <a:cubicBezTo>
                    <a:pt x="53" y="122"/>
                    <a:pt x="55" y="123"/>
                    <a:pt x="57" y="123"/>
                  </a:cubicBezTo>
                  <a:cubicBezTo>
                    <a:pt x="59" y="123"/>
                    <a:pt x="60" y="123"/>
                    <a:pt x="60" y="123"/>
                  </a:cubicBezTo>
                  <a:lnTo>
                    <a:pt x="60" y="1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" name="Group 36"/>
          <p:cNvGrpSpPr/>
          <p:nvPr/>
        </p:nvGrpSpPr>
        <p:grpSpPr>
          <a:xfrm>
            <a:off x="3060541" y="2476328"/>
            <a:ext cx="942536" cy="954777"/>
            <a:chOff x="3016998" y="2911757"/>
            <a:chExt cx="942536" cy="954777"/>
          </a:xfrm>
        </p:grpSpPr>
        <p:sp>
          <p:nvSpPr>
            <p:cNvPr id="38" name="Freeform 10"/>
            <p:cNvSpPr>
              <a:spLocks/>
            </p:cNvSpPr>
            <p:nvPr/>
          </p:nvSpPr>
          <p:spPr bwMode="auto">
            <a:xfrm rot="16200000">
              <a:off x="3010877" y="2917878"/>
              <a:ext cx="954777" cy="942536"/>
            </a:xfrm>
            <a:custGeom>
              <a:avLst/>
              <a:gdLst>
                <a:gd name="T0" fmla="*/ 102 w 231"/>
                <a:gd name="T1" fmla="*/ 0 h 228"/>
                <a:gd name="T2" fmla="*/ 35 w 231"/>
                <a:gd name="T3" fmla="*/ 33 h 228"/>
                <a:gd name="T4" fmla="*/ 2 w 231"/>
                <a:gd name="T5" fmla="*/ 105 h 228"/>
                <a:gd name="T6" fmla="*/ 2 w 231"/>
                <a:gd name="T7" fmla="*/ 106 h 228"/>
                <a:gd name="T8" fmla="*/ 35 w 231"/>
                <a:gd name="T9" fmla="*/ 195 h 228"/>
                <a:gd name="T10" fmla="*/ 104 w 231"/>
                <a:gd name="T11" fmla="*/ 228 h 228"/>
                <a:gd name="T12" fmla="*/ 108 w 231"/>
                <a:gd name="T13" fmla="*/ 227 h 228"/>
                <a:gd name="T14" fmla="*/ 108 w 231"/>
                <a:gd name="T15" fmla="*/ 227 h 228"/>
                <a:gd name="T16" fmla="*/ 111 w 231"/>
                <a:gd name="T17" fmla="*/ 227 h 228"/>
                <a:gd name="T18" fmla="*/ 196 w 231"/>
                <a:gd name="T19" fmla="*/ 194 h 228"/>
                <a:gd name="T20" fmla="*/ 230 w 231"/>
                <a:gd name="T21" fmla="*/ 107 h 228"/>
                <a:gd name="T22" fmla="*/ 197 w 231"/>
                <a:gd name="T23" fmla="*/ 34 h 228"/>
                <a:gd name="T24" fmla="*/ 116 w 231"/>
                <a:gd name="T25" fmla="*/ 0 h 228"/>
                <a:gd name="T26" fmla="*/ 108 w 231"/>
                <a:gd name="T27" fmla="*/ 1 h 228"/>
                <a:gd name="T28" fmla="*/ 102 w 231"/>
                <a:gd name="T29" fmla="*/ 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1" h="228">
                  <a:moveTo>
                    <a:pt x="102" y="0"/>
                  </a:moveTo>
                  <a:cubicBezTo>
                    <a:pt x="78" y="3"/>
                    <a:pt x="54" y="14"/>
                    <a:pt x="35" y="33"/>
                  </a:cubicBezTo>
                  <a:cubicBezTo>
                    <a:pt x="15" y="53"/>
                    <a:pt x="5" y="78"/>
                    <a:pt x="2" y="105"/>
                  </a:cubicBezTo>
                  <a:cubicBezTo>
                    <a:pt x="2" y="105"/>
                    <a:pt x="2" y="106"/>
                    <a:pt x="2" y="106"/>
                  </a:cubicBezTo>
                  <a:cubicBezTo>
                    <a:pt x="0" y="138"/>
                    <a:pt x="11" y="170"/>
                    <a:pt x="35" y="195"/>
                  </a:cubicBezTo>
                  <a:cubicBezTo>
                    <a:pt x="54" y="214"/>
                    <a:pt x="79" y="225"/>
                    <a:pt x="104" y="228"/>
                  </a:cubicBezTo>
                  <a:cubicBezTo>
                    <a:pt x="106" y="227"/>
                    <a:pt x="108" y="227"/>
                    <a:pt x="108" y="227"/>
                  </a:cubicBezTo>
                  <a:cubicBezTo>
                    <a:pt x="108" y="227"/>
                    <a:pt x="108" y="227"/>
                    <a:pt x="108" y="227"/>
                  </a:cubicBezTo>
                  <a:cubicBezTo>
                    <a:pt x="109" y="227"/>
                    <a:pt x="110" y="227"/>
                    <a:pt x="111" y="227"/>
                  </a:cubicBezTo>
                  <a:cubicBezTo>
                    <a:pt x="143" y="227"/>
                    <a:pt x="173" y="217"/>
                    <a:pt x="196" y="194"/>
                  </a:cubicBezTo>
                  <a:cubicBezTo>
                    <a:pt x="220" y="170"/>
                    <a:pt x="231" y="138"/>
                    <a:pt x="230" y="107"/>
                  </a:cubicBezTo>
                  <a:cubicBezTo>
                    <a:pt x="228" y="80"/>
                    <a:pt x="217" y="54"/>
                    <a:pt x="197" y="34"/>
                  </a:cubicBezTo>
                  <a:cubicBezTo>
                    <a:pt x="174" y="11"/>
                    <a:pt x="145" y="0"/>
                    <a:pt x="116" y="0"/>
                  </a:cubicBezTo>
                  <a:cubicBezTo>
                    <a:pt x="113" y="0"/>
                    <a:pt x="111" y="0"/>
                    <a:pt x="108" y="1"/>
                  </a:cubicBezTo>
                  <a:cubicBezTo>
                    <a:pt x="107" y="0"/>
                    <a:pt x="105" y="0"/>
                    <a:pt x="102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33"/>
            <p:cNvSpPr>
              <a:spLocks/>
            </p:cNvSpPr>
            <p:nvPr/>
          </p:nvSpPr>
          <p:spPr bwMode="auto">
            <a:xfrm rot="16200000">
              <a:off x="3200608" y="3165315"/>
              <a:ext cx="517608" cy="430174"/>
            </a:xfrm>
            <a:custGeom>
              <a:avLst/>
              <a:gdLst>
                <a:gd name="T0" fmla="*/ 107 w 125"/>
                <a:gd name="T1" fmla="*/ 104 h 104"/>
                <a:gd name="T2" fmla="*/ 109 w 125"/>
                <a:gd name="T3" fmla="*/ 102 h 104"/>
                <a:gd name="T4" fmla="*/ 114 w 125"/>
                <a:gd name="T5" fmla="*/ 95 h 104"/>
                <a:gd name="T6" fmla="*/ 124 w 125"/>
                <a:gd name="T7" fmla="*/ 64 h 104"/>
                <a:gd name="T8" fmla="*/ 111 w 125"/>
                <a:gd name="T9" fmla="*/ 22 h 104"/>
                <a:gd name="T10" fmla="*/ 91 w 125"/>
                <a:gd name="T11" fmla="*/ 7 h 104"/>
                <a:gd name="T12" fmla="*/ 65 w 125"/>
                <a:gd name="T13" fmla="*/ 0 h 104"/>
                <a:gd name="T14" fmla="*/ 19 w 125"/>
                <a:gd name="T15" fmla="*/ 20 h 104"/>
                <a:gd name="T16" fmla="*/ 3 w 125"/>
                <a:gd name="T17" fmla="*/ 61 h 104"/>
                <a:gd name="T18" fmla="*/ 6 w 125"/>
                <a:gd name="T19" fmla="*/ 79 h 104"/>
                <a:gd name="T20" fmla="*/ 7 w 125"/>
                <a:gd name="T21" fmla="*/ 82 h 104"/>
                <a:gd name="T22" fmla="*/ 7 w 125"/>
                <a:gd name="T23" fmla="*/ 83 h 104"/>
                <a:gd name="T24" fmla="*/ 0 w 125"/>
                <a:gd name="T25" fmla="*/ 87 h 104"/>
                <a:gd name="T26" fmla="*/ 24 w 125"/>
                <a:gd name="T27" fmla="*/ 101 h 104"/>
                <a:gd name="T28" fmla="*/ 24 w 125"/>
                <a:gd name="T29" fmla="*/ 77 h 104"/>
                <a:gd name="T30" fmla="*/ 16 w 125"/>
                <a:gd name="T31" fmla="*/ 80 h 104"/>
                <a:gd name="T32" fmla="*/ 16 w 125"/>
                <a:gd name="T33" fmla="*/ 79 h 104"/>
                <a:gd name="T34" fmla="*/ 15 w 125"/>
                <a:gd name="T35" fmla="*/ 76 h 104"/>
                <a:gd name="T36" fmla="*/ 13 w 125"/>
                <a:gd name="T37" fmla="*/ 61 h 104"/>
                <a:gd name="T38" fmla="*/ 26 w 125"/>
                <a:gd name="T39" fmla="*/ 26 h 104"/>
                <a:gd name="T40" fmla="*/ 65 w 125"/>
                <a:gd name="T41" fmla="*/ 10 h 104"/>
                <a:gd name="T42" fmla="*/ 103 w 125"/>
                <a:gd name="T43" fmla="*/ 28 h 104"/>
                <a:gd name="T44" fmla="*/ 115 w 125"/>
                <a:gd name="T45" fmla="*/ 64 h 104"/>
                <a:gd name="T46" fmla="*/ 107 w 125"/>
                <a:gd name="T47" fmla="*/ 89 h 104"/>
                <a:gd name="T48" fmla="*/ 102 w 125"/>
                <a:gd name="T49" fmla="*/ 95 h 104"/>
                <a:gd name="T50" fmla="*/ 100 w 125"/>
                <a:gd name="T51" fmla="*/ 97 h 104"/>
                <a:gd name="T52" fmla="*/ 107 w 125"/>
                <a:gd name="T53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25" h="104">
                  <a:moveTo>
                    <a:pt x="107" y="104"/>
                  </a:moveTo>
                  <a:cubicBezTo>
                    <a:pt x="107" y="104"/>
                    <a:pt x="107" y="103"/>
                    <a:pt x="109" y="102"/>
                  </a:cubicBezTo>
                  <a:cubicBezTo>
                    <a:pt x="110" y="100"/>
                    <a:pt x="112" y="98"/>
                    <a:pt x="114" y="95"/>
                  </a:cubicBezTo>
                  <a:cubicBezTo>
                    <a:pt x="119" y="88"/>
                    <a:pt x="124" y="78"/>
                    <a:pt x="124" y="64"/>
                  </a:cubicBezTo>
                  <a:cubicBezTo>
                    <a:pt x="125" y="51"/>
                    <a:pt x="121" y="35"/>
                    <a:pt x="111" y="22"/>
                  </a:cubicBezTo>
                  <a:cubicBezTo>
                    <a:pt x="105" y="16"/>
                    <a:pt x="99" y="10"/>
                    <a:pt x="91" y="7"/>
                  </a:cubicBezTo>
                  <a:cubicBezTo>
                    <a:pt x="83" y="3"/>
                    <a:pt x="74" y="1"/>
                    <a:pt x="65" y="0"/>
                  </a:cubicBezTo>
                  <a:cubicBezTo>
                    <a:pt x="48" y="0"/>
                    <a:pt x="30" y="8"/>
                    <a:pt x="19" y="20"/>
                  </a:cubicBezTo>
                  <a:cubicBezTo>
                    <a:pt x="8" y="32"/>
                    <a:pt x="3" y="48"/>
                    <a:pt x="3" y="61"/>
                  </a:cubicBezTo>
                  <a:cubicBezTo>
                    <a:pt x="3" y="68"/>
                    <a:pt x="4" y="74"/>
                    <a:pt x="6" y="79"/>
                  </a:cubicBezTo>
                  <a:cubicBezTo>
                    <a:pt x="6" y="80"/>
                    <a:pt x="7" y="82"/>
                    <a:pt x="7" y="82"/>
                  </a:cubicBezTo>
                  <a:cubicBezTo>
                    <a:pt x="7" y="83"/>
                    <a:pt x="7" y="83"/>
                    <a:pt x="7" y="83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7" y="94"/>
                    <a:pt x="16" y="98"/>
                    <a:pt x="24" y="101"/>
                  </a:cubicBezTo>
                  <a:cubicBezTo>
                    <a:pt x="22" y="92"/>
                    <a:pt x="22" y="84"/>
                    <a:pt x="24" y="77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6" y="80"/>
                    <a:pt x="16" y="79"/>
                  </a:cubicBezTo>
                  <a:cubicBezTo>
                    <a:pt x="16" y="78"/>
                    <a:pt x="15" y="77"/>
                    <a:pt x="15" y="76"/>
                  </a:cubicBezTo>
                  <a:cubicBezTo>
                    <a:pt x="14" y="72"/>
                    <a:pt x="13" y="67"/>
                    <a:pt x="13" y="61"/>
                  </a:cubicBezTo>
                  <a:cubicBezTo>
                    <a:pt x="12" y="50"/>
                    <a:pt x="16" y="37"/>
                    <a:pt x="26" y="26"/>
                  </a:cubicBezTo>
                  <a:cubicBezTo>
                    <a:pt x="35" y="16"/>
                    <a:pt x="50" y="9"/>
                    <a:pt x="65" y="10"/>
                  </a:cubicBezTo>
                  <a:cubicBezTo>
                    <a:pt x="80" y="10"/>
                    <a:pt x="94" y="17"/>
                    <a:pt x="103" y="28"/>
                  </a:cubicBezTo>
                  <a:cubicBezTo>
                    <a:pt x="112" y="39"/>
                    <a:pt x="116" y="53"/>
                    <a:pt x="115" y="64"/>
                  </a:cubicBezTo>
                  <a:cubicBezTo>
                    <a:pt x="114" y="75"/>
                    <a:pt x="110" y="84"/>
                    <a:pt x="107" y="89"/>
                  </a:cubicBezTo>
                  <a:cubicBezTo>
                    <a:pt x="105" y="92"/>
                    <a:pt x="103" y="94"/>
                    <a:pt x="102" y="95"/>
                  </a:cubicBezTo>
                  <a:cubicBezTo>
                    <a:pt x="101" y="97"/>
                    <a:pt x="100" y="97"/>
                    <a:pt x="100" y="97"/>
                  </a:cubicBezTo>
                  <a:lnTo>
                    <a:pt x="107" y="1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" name="Group 39"/>
          <p:cNvGrpSpPr/>
          <p:nvPr/>
        </p:nvGrpSpPr>
        <p:grpSpPr>
          <a:xfrm>
            <a:off x="4359806" y="3779091"/>
            <a:ext cx="942536" cy="960023"/>
            <a:chOff x="4316263" y="4214520"/>
            <a:chExt cx="942536" cy="960023"/>
          </a:xfrm>
        </p:grpSpPr>
        <p:sp>
          <p:nvSpPr>
            <p:cNvPr id="41" name="Freeform 15"/>
            <p:cNvSpPr>
              <a:spLocks/>
            </p:cNvSpPr>
            <p:nvPr/>
          </p:nvSpPr>
          <p:spPr bwMode="auto">
            <a:xfrm rot="16200000">
              <a:off x="4307519" y="4223264"/>
              <a:ext cx="960023" cy="942536"/>
            </a:xfrm>
            <a:custGeom>
              <a:avLst/>
              <a:gdLst>
                <a:gd name="T0" fmla="*/ 130 w 232"/>
                <a:gd name="T1" fmla="*/ 0 h 228"/>
                <a:gd name="T2" fmla="*/ 124 w 232"/>
                <a:gd name="T3" fmla="*/ 1 h 228"/>
                <a:gd name="T4" fmla="*/ 116 w 232"/>
                <a:gd name="T5" fmla="*/ 1 h 228"/>
                <a:gd name="T6" fmla="*/ 35 w 232"/>
                <a:gd name="T7" fmla="*/ 34 h 228"/>
                <a:gd name="T8" fmla="*/ 3 w 232"/>
                <a:gd name="T9" fmla="*/ 104 h 228"/>
                <a:gd name="T10" fmla="*/ 36 w 232"/>
                <a:gd name="T11" fmla="*/ 194 h 228"/>
                <a:gd name="T12" fmla="*/ 121 w 232"/>
                <a:gd name="T13" fmla="*/ 228 h 228"/>
                <a:gd name="T14" fmla="*/ 124 w 232"/>
                <a:gd name="T15" fmla="*/ 228 h 228"/>
                <a:gd name="T16" fmla="*/ 124 w 232"/>
                <a:gd name="T17" fmla="*/ 228 h 228"/>
                <a:gd name="T18" fmla="*/ 128 w 232"/>
                <a:gd name="T19" fmla="*/ 228 h 228"/>
                <a:gd name="T20" fmla="*/ 197 w 232"/>
                <a:gd name="T21" fmla="*/ 195 h 228"/>
                <a:gd name="T22" fmla="*/ 230 w 232"/>
                <a:gd name="T23" fmla="*/ 107 h 228"/>
                <a:gd name="T24" fmla="*/ 230 w 232"/>
                <a:gd name="T25" fmla="*/ 106 h 228"/>
                <a:gd name="T26" fmla="*/ 197 w 232"/>
                <a:gd name="T27" fmla="*/ 33 h 228"/>
                <a:gd name="T28" fmla="*/ 130 w 232"/>
                <a:gd name="T29" fmla="*/ 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2" h="228">
                  <a:moveTo>
                    <a:pt x="130" y="0"/>
                  </a:moveTo>
                  <a:cubicBezTo>
                    <a:pt x="127" y="1"/>
                    <a:pt x="125" y="1"/>
                    <a:pt x="124" y="1"/>
                  </a:cubicBezTo>
                  <a:cubicBezTo>
                    <a:pt x="122" y="1"/>
                    <a:pt x="119" y="1"/>
                    <a:pt x="116" y="1"/>
                  </a:cubicBezTo>
                  <a:cubicBezTo>
                    <a:pt x="87" y="1"/>
                    <a:pt x="58" y="12"/>
                    <a:pt x="35" y="34"/>
                  </a:cubicBezTo>
                  <a:cubicBezTo>
                    <a:pt x="16" y="54"/>
                    <a:pt x="5" y="79"/>
                    <a:pt x="3" y="104"/>
                  </a:cubicBezTo>
                  <a:cubicBezTo>
                    <a:pt x="0" y="136"/>
                    <a:pt x="11" y="170"/>
                    <a:pt x="36" y="194"/>
                  </a:cubicBezTo>
                  <a:cubicBezTo>
                    <a:pt x="59" y="218"/>
                    <a:pt x="89" y="228"/>
                    <a:pt x="121" y="228"/>
                  </a:cubicBezTo>
                  <a:cubicBezTo>
                    <a:pt x="122" y="228"/>
                    <a:pt x="123" y="228"/>
                    <a:pt x="124" y="228"/>
                  </a:cubicBezTo>
                  <a:cubicBezTo>
                    <a:pt x="124" y="228"/>
                    <a:pt x="124" y="228"/>
                    <a:pt x="124" y="228"/>
                  </a:cubicBezTo>
                  <a:cubicBezTo>
                    <a:pt x="124" y="228"/>
                    <a:pt x="126" y="228"/>
                    <a:pt x="128" y="228"/>
                  </a:cubicBezTo>
                  <a:cubicBezTo>
                    <a:pt x="153" y="225"/>
                    <a:pt x="178" y="215"/>
                    <a:pt x="197" y="195"/>
                  </a:cubicBezTo>
                  <a:cubicBezTo>
                    <a:pt x="221" y="171"/>
                    <a:pt x="232" y="139"/>
                    <a:pt x="230" y="107"/>
                  </a:cubicBezTo>
                  <a:cubicBezTo>
                    <a:pt x="230" y="106"/>
                    <a:pt x="230" y="106"/>
                    <a:pt x="230" y="106"/>
                  </a:cubicBezTo>
                  <a:cubicBezTo>
                    <a:pt x="227" y="79"/>
                    <a:pt x="217" y="53"/>
                    <a:pt x="197" y="33"/>
                  </a:cubicBezTo>
                  <a:cubicBezTo>
                    <a:pt x="178" y="14"/>
                    <a:pt x="154" y="3"/>
                    <a:pt x="130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34"/>
            <p:cNvSpPr>
              <a:spLocks/>
            </p:cNvSpPr>
            <p:nvPr/>
          </p:nvSpPr>
          <p:spPr bwMode="auto">
            <a:xfrm rot="16200000">
              <a:off x="4530476" y="4449717"/>
              <a:ext cx="517608" cy="508865"/>
            </a:xfrm>
            <a:custGeom>
              <a:avLst/>
              <a:gdLst>
                <a:gd name="T0" fmla="*/ 63 w 125"/>
                <a:gd name="T1" fmla="*/ 10 h 123"/>
                <a:gd name="T2" fmla="*/ 66 w 125"/>
                <a:gd name="T3" fmla="*/ 10 h 123"/>
                <a:gd name="T4" fmla="*/ 74 w 125"/>
                <a:gd name="T5" fmla="*/ 11 h 123"/>
                <a:gd name="T6" fmla="*/ 98 w 125"/>
                <a:gd name="T7" fmla="*/ 23 h 123"/>
                <a:gd name="T8" fmla="*/ 115 w 125"/>
                <a:gd name="T9" fmla="*/ 56 h 123"/>
                <a:gd name="T10" fmla="*/ 101 w 125"/>
                <a:gd name="T11" fmla="*/ 96 h 123"/>
                <a:gd name="T12" fmla="*/ 61 w 125"/>
                <a:gd name="T13" fmla="*/ 112 h 123"/>
                <a:gd name="T14" fmla="*/ 27 w 125"/>
                <a:gd name="T15" fmla="*/ 97 h 123"/>
                <a:gd name="T16" fmla="*/ 18 w 125"/>
                <a:gd name="T17" fmla="*/ 85 h 123"/>
                <a:gd name="T18" fmla="*/ 17 w 125"/>
                <a:gd name="T19" fmla="*/ 82 h 123"/>
                <a:gd name="T20" fmla="*/ 17 w 125"/>
                <a:gd name="T21" fmla="*/ 81 h 123"/>
                <a:gd name="T22" fmla="*/ 24 w 125"/>
                <a:gd name="T23" fmla="*/ 78 h 123"/>
                <a:gd name="T24" fmla="*/ 8 w 125"/>
                <a:gd name="T25" fmla="*/ 61 h 123"/>
                <a:gd name="T26" fmla="*/ 0 w 125"/>
                <a:gd name="T27" fmla="*/ 88 h 123"/>
                <a:gd name="T28" fmla="*/ 8 w 125"/>
                <a:gd name="T29" fmla="*/ 85 h 123"/>
                <a:gd name="T30" fmla="*/ 8 w 125"/>
                <a:gd name="T31" fmla="*/ 86 h 123"/>
                <a:gd name="T32" fmla="*/ 10 w 125"/>
                <a:gd name="T33" fmla="*/ 89 h 123"/>
                <a:gd name="T34" fmla="*/ 21 w 125"/>
                <a:gd name="T35" fmla="*/ 104 h 123"/>
                <a:gd name="T36" fmla="*/ 61 w 125"/>
                <a:gd name="T37" fmla="*/ 122 h 123"/>
                <a:gd name="T38" fmla="*/ 108 w 125"/>
                <a:gd name="T39" fmla="*/ 103 h 123"/>
                <a:gd name="T40" fmla="*/ 121 w 125"/>
                <a:gd name="T41" fmla="*/ 80 h 123"/>
                <a:gd name="T42" fmla="*/ 124 w 125"/>
                <a:gd name="T43" fmla="*/ 55 h 123"/>
                <a:gd name="T44" fmla="*/ 104 w 125"/>
                <a:gd name="T45" fmla="*/ 16 h 123"/>
                <a:gd name="T46" fmla="*/ 76 w 125"/>
                <a:gd name="T47" fmla="*/ 1 h 123"/>
                <a:gd name="T48" fmla="*/ 67 w 125"/>
                <a:gd name="T49" fmla="*/ 0 h 123"/>
                <a:gd name="T50" fmla="*/ 63 w 125"/>
                <a:gd name="T51" fmla="*/ 0 h 123"/>
                <a:gd name="T52" fmla="*/ 63 w 125"/>
                <a:gd name="T53" fmla="*/ 1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25" h="123">
                  <a:moveTo>
                    <a:pt x="63" y="10"/>
                  </a:moveTo>
                  <a:cubicBezTo>
                    <a:pt x="63" y="10"/>
                    <a:pt x="64" y="10"/>
                    <a:pt x="66" y="10"/>
                  </a:cubicBezTo>
                  <a:cubicBezTo>
                    <a:pt x="68" y="10"/>
                    <a:pt x="71" y="10"/>
                    <a:pt x="74" y="11"/>
                  </a:cubicBezTo>
                  <a:cubicBezTo>
                    <a:pt x="80" y="12"/>
                    <a:pt x="89" y="15"/>
                    <a:pt x="98" y="23"/>
                  </a:cubicBezTo>
                  <a:cubicBezTo>
                    <a:pt x="106" y="30"/>
                    <a:pt x="113" y="42"/>
                    <a:pt x="115" y="56"/>
                  </a:cubicBezTo>
                  <a:cubicBezTo>
                    <a:pt x="116" y="70"/>
                    <a:pt x="111" y="85"/>
                    <a:pt x="101" y="96"/>
                  </a:cubicBezTo>
                  <a:cubicBezTo>
                    <a:pt x="91" y="107"/>
                    <a:pt x="75" y="113"/>
                    <a:pt x="61" y="112"/>
                  </a:cubicBezTo>
                  <a:cubicBezTo>
                    <a:pt x="47" y="112"/>
                    <a:pt x="35" y="105"/>
                    <a:pt x="27" y="97"/>
                  </a:cubicBezTo>
                  <a:cubicBezTo>
                    <a:pt x="23" y="93"/>
                    <a:pt x="21" y="89"/>
                    <a:pt x="18" y="85"/>
                  </a:cubicBezTo>
                  <a:cubicBezTo>
                    <a:pt x="18" y="84"/>
                    <a:pt x="17" y="83"/>
                    <a:pt x="17" y="82"/>
                  </a:cubicBezTo>
                  <a:cubicBezTo>
                    <a:pt x="17" y="82"/>
                    <a:pt x="17" y="81"/>
                    <a:pt x="17" y="81"/>
                  </a:cubicBezTo>
                  <a:cubicBezTo>
                    <a:pt x="24" y="78"/>
                    <a:pt x="24" y="78"/>
                    <a:pt x="24" y="78"/>
                  </a:cubicBezTo>
                  <a:cubicBezTo>
                    <a:pt x="18" y="74"/>
                    <a:pt x="12" y="69"/>
                    <a:pt x="8" y="61"/>
                  </a:cubicBezTo>
                  <a:cubicBezTo>
                    <a:pt x="3" y="69"/>
                    <a:pt x="1" y="78"/>
                    <a:pt x="0" y="88"/>
                  </a:cubicBezTo>
                  <a:cubicBezTo>
                    <a:pt x="8" y="85"/>
                    <a:pt x="8" y="85"/>
                    <a:pt x="8" y="85"/>
                  </a:cubicBezTo>
                  <a:cubicBezTo>
                    <a:pt x="8" y="85"/>
                    <a:pt x="8" y="85"/>
                    <a:pt x="8" y="86"/>
                  </a:cubicBezTo>
                  <a:cubicBezTo>
                    <a:pt x="9" y="87"/>
                    <a:pt x="9" y="88"/>
                    <a:pt x="10" y="89"/>
                  </a:cubicBezTo>
                  <a:cubicBezTo>
                    <a:pt x="12" y="94"/>
                    <a:pt x="16" y="99"/>
                    <a:pt x="21" y="104"/>
                  </a:cubicBezTo>
                  <a:cubicBezTo>
                    <a:pt x="30" y="113"/>
                    <a:pt x="44" y="121"/>
                    <a:pt x="61" y="122"/>
                  </a:cubicBezTo>
                  <a:cubicBezTo>
                    <a:pt x="78" y="123"/>
                    <a:pt x="96" y="116"/>
                    <a:pt x="108" y="103"/>
                  </a:cubicBezTo>
                  <a:cubicBezTo>
                    <a:pt x="114" y="96"/>
                    <a:pt x="119" y="89"/>
                    <a:pt x="121" y="80"/>
                  </a:cubicBezTo>
                  <a:cubicBezTo>
                    <a:pt x="124" y="72"/>
                    <a:pt x="125" y="63"/>
                    <a:pt x="124" y="55"/>
                  </a:cubicBezTo>
                  <a:cubicBezTo>
                    <a:pt x="123" y="39"/>
                    <a:pt x="114" y="24"/>
                    <a:pt x="104" y="16"/>
                  </a:cubicBezTo>
                  <a:cubicBezTo>
                    <a:pt x="94" y="7"/>
                    <a:pt x="83" y="3"/>
                    <a:pt x="76" y="1"/>
                  </a:cubicBezTo>
                  <a:cubicBezTo>
                    <a:pt x="72" y="1"/>
                    <a:pt x="69" y="0"/>
                    <a:pt x="67" y="0"/>
                  </a:cubicBezTo>
                  <a:cubicBezTo>
                    <a:pt x="64" y="0"/>
                    <a:pt x="63" y="0"/>
                    <a:pt x="63" y="0"/>
                  </a:cubicBezTo>
                  <a:lnTo>
                    <a:pt x="6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" name="Group 42"/>
          <p:cNvGrpSpPr/>
          <p:nvPr/>
        </p:nvGrpSpPr>
        <p:grpSpPr>
          <a:xfrm>
            <a:off x="5662569" y="2476328"/>
            <a:ext cx="942536" cy="954777"/>
            <a:chOff x="5619026" y="2911757"/>
            <a:chExt cx="942536" cy="954777"/>
          </a:xfrm>
        </p:grpSpPr>
        <p:sp>
          <p:nvSpPr>
            <p:cNvPr id="44" name="Freeform 20"/>
            <p:cNvSpPr>
              <a:spLocks/>
            </p:cNvSpPr>
            <p:nvPr/>
          </p:nvSpPr>
          <p:spPr bwMode="auto">
            <a:xfrm rot="16200000">
              <a:off x="5612905" y="2917878"/>
              <a:ext cx="954777" cy="942536"/>
            </a:xfrm>
            <a:custGeom>
              <a:avLst/>
              <a:gdLst>
                <a:gd name="T0" fmla="*/ 102 w 231"/>
                <a:gd name="T1" fmla="*/ 0 h 228"/>
                <a:gd name="T2" fmla="*/ 35 w 231"/>
                <a:gd name="T3" fmla="*/ 33 h 228"/>
                <a:gd name="T4" fmla="*/ 2 w 231"/>
                <a:gd name="T5" fmla="*/ 105 h 228"/>
                <a:gd name="T6" fmla="*/ 2 w 231"/>
                <a:gd name="T7" fmla="*/ 106 h 228"/>
                <a:gd name="T8" fmla="*/ 35 w 231"/>
                <a:gd name="T9" fmla="*/ 195 h 228"/>
                <a:gd name="T10" fmla="*/ 104 w 231"/>
                <a:gd name="T11" fmla="*/ 228 h 228"/>
                <a:gd name="T12" fmla="*/ 108 w 231"/>
                <a:gd name="T13" fmla="*/ 227 h 228"/>
                <a:gd name="T14" fmla="*/ 108 w 231"/>
                <a:gd name="T15" fmla="*/ 227 h 228"/>
                <a:gd name="T16" fmla="*/ 111 w 231"/>
                <a:gd name="T17" fmla="*/ 227 h 228"/>
                <a:gd name="T18" fmla="*/ 196 w 231"/>
                <a:gd name="T19" fmla="*/ 194 h 228"/>
                <a:gd name="T20" fmla="*/ 230 w 231"/>
                <a:gd name="T21" fmla="*/ 107 h 228"/>
                <a:gd name="T22" fmla="*/ 197 w 231"/>
                <a:gd name="T23" fmla="*/ 34 h 228"/>
                <a:gd name="T24" fmla="*/ 116 w 231"/>
                <a:gd name="T25" fmla="*/ 1 h 228"/>
                <a:gd name="T26" fmla="*/ 108 w 231"/>
                <a:gd name="T27" fmla="*/ 1 h 228"/>
                <a:gd name="T28" fmla="*/ 102 w 231"/>
                <a:gd name="T29" fmla="*/ 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1" h="228">
                  <a:moveTo>
                    <a:pt x="102" y="0"/>
                  </a:moveTo>
                  <a:cubicBezTo>
                    <a:pt x="78" y="3"/>
                    <a:pt x="54" y="14"/>
                    <a:pt x="35" y="33"/>
                  </a:cubicBezTo>
                  <a:cubicBezTo>
                    <a:pt x="15" y="53"/>
                    <a:pt x="5" y="78"/>
                    <a:pt x="2" y="105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0" y="138"/>
                    <a:pt x="11" y="171"/>
                    <a:pt x="35" y="195"/>
                  </a:cubicBezTo>
                  <a:cubicBezTo>
                    <a:pt x="54" y="214"/>
                    <a:pt x="79" y="225"/>
                    <a:pt x="104" y="228"/>
                  </a:cubicBezTo>
                  <a:cubicBezTo>
                    <a:pt x="106" y="227"/>
                    <a:pt x="108" y="227"/>
                    <a:pt x="108" y="227"/>
                  </a:cubicBezTo>
                  <a:cubicBezTo>
                    <a:pt x="108" y="227"/>
                    <a:pt x="108" y="227"/>
                    <a:pt x="108" y="227"/>
                  </a:cubicBezTo>
                  <a:cubicBezTo>
                    <a:pt x="109" y="227"/>
                    <a:pt x="110" y="227"/>
                    <a:pt x="111" y="227"/>
                  </a:cubicBezTo>
                  <a:cubicBezTo>
                    <a:pt x="143" y="227"/>
                    <a:pt x="173" y="217"/>
                    <a:pt x="196" y="194"/>
                  </a:cubicBezTo>
                  <a:cubicBezTo>
                    <a:pt x="220" y="170"/>
                    <a:pt x="231" y="138"/>
                    <a:pt x="230" y="107"/>
                  </a:cubicBezTo>
                  <a:cubicBezTo>
                    <a:pt x="228" y="80"/>
                    <a:pt x="217" y="54"/>
                    <a:pt x="197" y="34"/>
                  </a:cubicBezTo>
                  <a:cubicBezTo>
                    <a:pt x="174" y="12"/>
                    <a:pt x="145" y="1"/>
                    <a:pt x="116" y="1"/>
                  </a:cubicBezTo>
                  <a:cubicBezTo>
                    <a:pt x="113" y="1"/>
                    <a:pt x="111" y="1"/>
                    <a:pt x="108" y="1"/>
                  </a:cubicBezTo>
                  <a:cubicBezTo>
                    <a:pt x="107" y="1"/>
                    <a:pt x="105" y="1"/>
                    <a:pt x="102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35"/>
            <p:cNvSpPr>
              <a:spLocks/>
            </p:cNvSpPr>
            <p:nvPr/>
          </p:nvSpPr>
          <p:spPr bwMode="auto">
            <a:xfrm rot="16200000">
              <a:off x="5835861" y="3116352"/>
              <a:ext cx="505368" cy="515860"/>
            </a:xfrm>
            <a:custGeom>
              <a:avLst/>
              <a:gdLst>
                <a:gd name="T0" fmla="*/ 0 w 122"/>
                <a:gd name="T1" fmla="*/ 64 h 125"/>
                <a:gd name="T2" fmla="*/ 0 w 122"/>
                <a:gd name="T3" fmla="*/ 67 h 125"/>
                <a:gd name="T4" fmla="*/ 1 w 122"/>
                <a:gd name="T5" fmla="*/ 76 h 125"/>
                <a:gd name="T6" fmla="*/ 15 w 122"/>
                <a:gd name="T7" fmla="*/ 104 h 125"/>
                <a:gd name="T8" fmla="*/ 55 w 122"/>
                <a:gd name="T9" fmla="*/ 124 h 125"/>
                <a:gd name="T10" fmla="*/ 80 w 122"/>
                <a:gd name="T11" fmla="*/ 122 h 125"/>
                <a:gd name="T12" fmla="*/ 103 w 122"/>
                <a:gd name="T13" fmla="*/ 108 h 125"/>
                <a:gd name="T14" fmla="*/ 121 w 122"/>
                <a:gd name="T15" fmla="*/ 61 h 125"/>
                <a:gd name="T16" fmla="*/ 103 w 122"/>
                <a:gd name="T17" fmla="*/ 21 h 125"/>
                <a:gd name="T18" fmla="*/ 89 w 122"/>
                <a:gd name="T19" fmla="*/ 10 h 125"/>
                <a:gd name="T20" fmla="*/ 86 w 122"/>
                <a:gd name="T21" fmla="*/ 9 h 125"/>
                <a:gd name="T22" fmla="*/ 85 w 122"/>
                <a:gd name="T23" fmla="*/ 8 h 125"/>
                <a:gd name="T24" fmla="*/ 88 w 122"/>
                <a:gd name="T25" fmla="*/ 0 h 125"/>
                <a:gd name="T26" fmla="*/ 61 w 122"/>
                <a:gd name="T27" fmla="*/ 8 h 125"/>
                <a:gd name="T28" fmla="*/ 78 w 122"/>
                <a:gd name="T29" fmla="*/ 25 h 125"/>
                <a:gd name="T30" fmla="*/ 81 w 122"/>
                <a:gd name="T31" fmla="*/ 17 h 125"/>
                <a:gd name="T32" fmla="*/ 82 w 122"/>
                <a:gd name="T33" fmla="*/ 17 h 125"/>
                <a:gd name="T34" fmla="*/ 84 w 122"/>
                <a:gd name="T35" fmla="*/ 19 h 125"/>
                <a:gd name="T36" fmla="*/ 97 w 122"/>
                <a:gd name="T37" fmla="*/ 28 h 125"/>
                <a:gd name="T38" fmla="*/ 112 w 122"/>
                <a:gd name="T39" fmla="*/ 62 h 125"/>
                <a:gd name="T40" fmla="*/ 96 w 122"/>
                <a:gd name="T41" fmla="*/ 101 h 125"/>
                <a:gd name="T42" fmla="*/ 56 w 122"/>
                <a:gd name="T43" fmla="*/ 115 h 125"/>
                <a:gd name="T44" fmla="*/ 23 w 122"/>
                <a:gd name="T45" fmla="*/ 98 h 125"/>
                <a:gd name="T46" fmla="*/ 11 w 122"/>
                <a:gd name="T47" fmla="*/ 74 h 125"/>
                <a:gd name="T48" fmla="*/ 10 w 122"/>
                <a:gd name="T49" fmla="*/ 67 h 125"/>
                <a:gd name="T50" fmla="*/ 10 w 122"/>
                <a:gd name="T51" fmla="*/ 64 h 125"/>
                <a:gd name="T52" fmla="*/ 0 w 122"/>
                <a:gd name="T53" fmla="*/ 64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22" h="125">
                  <a:moveTo>
                    <a:pt x="0" y="64"/>
                  </a:moveTo>
                  <a:cubicBezTo>
                    <a:pt x="0" y="64"/>
                    <a:pt x="0" y="65"/>
                    <a:pt x="0" y="67"/>
                  </a:cubicBezTo>
                  <a:cubicBezTo>
                    <a:pt x="0" y="69"/>
                    <a:pt x="1" y="72"/>
                    <a:pt x="1" y="76"/>
                  </a:cubicBezTo>
                  <a:cubicBezTo>
                    <a:pt x="3" y="84"/>
                    <a:pt x="7" y="94"/>
                    <a:pt x="15" y="104"/>
                  </a:cubicBezTo>
                  <a:cubicBezTo>
                    <a:pt x="24" y="114"/>
                    <a:pt x="38" y="123"/>
                    <a:pt x="55" y="124"/>
                  </a:cubicBezTo>
                  <a:cubicBezTo>
                    <a:pt x="63" y="125"/>
                    <a:pt x="72" y="124"/>
                    <a:pt x="80" y="122"/>
                  </a:cubicBezTo>
                  <a:cubicBezTo>
                    <a:pt x="88" y="119"/>
                    <a:pt x="96" y="114"/>
                    <a:pt x="103" y="108"/>
                  </a:cubicBezTo>
                  <a:cubicBezTo>
                    <a:pt x="116" y="96"/>
                    <a:pt x="122" y="78"/>
                    <a:pt x="121" y="61"/>
                  </a:cubicBezTo>
                  <a:cubicBezTo>
                    <a:pt x="121" y="45"/>
                    <a:pt x="113" y="30"/>
                    <a:pt x="103" y="21"/>
                  </a:cubicBezTo>
                  <a:cubicBezTo>
                    <a:pt x="99" y="16"/>
                    <a:pt x="94" y="13"/>
                    <a:pt x="89" y="10"/>
                  </a:cubicBezTo>
                  <a:cubicBezTo>
                    <a:pt x="88" y="10"/>
                    <a:pt x="87" y="9"/>
                    <a:pt x="86" y="9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8" y="0"/>
                    <a:pt x="88" y="0"/>
                    <a:pt x="88" y="0"/>
                  </a:cubicBezTo>
                  <a:cubicBezTo>
                    <a:pt x="78" y="1"/>
                    <a:pt x="68" y="4"/>
                    <a:pt x="61" y="8"/>
                  </a:cubicBezTo>
                  <a:cubicBezTo>
                    <a:pt x="68" y="12"/>
                    <a:pt x="74" y="18"/>
                    <a:pt x="78" y="25"/>
                  </a:cubicBezTo>
                  <a:cubicBezTo>
                    <a:pt x="81" y="17"/>
                    <a:pt x="81" y="17"/>
                    <a:pt x="81" y="17"/>
                  </a:cubicBezTo>
                  <a:cubicBezTo>
                    <a:pt x="81" y="17"/>
                    <a:pt x="81" y="17"/>
                    <a:pt x="82" y="17"/>
                  </a:cubicBezTo>
                  <a:cubicBezTo>
                    <a:pt x="83" y="18"/>
                    <a:pt x="83" y="18"/>
                    <a:pt x="84" y="19"/>
                  </a:cubicBezTo>
                  <a:cubicBezTo>
                    <a:pt x="88" y="21"/>
                    <a:pt x="93" y="24"/>
                    <a:pt x="97" y="28"/>
                  </a:cubicBezTo>
                  <a:cubicBezTo>
                    <a:pt x="105" y="35"/>
                    <a:pt x="111" y="48"/>
                    <a:pt x="112" y="62"/>
                  </a:cubicBezTo>
                  <a:cubicBezTo>
                    <a:pt x="113" y="76"/>
                    <a:pt x="107" y="91"/>
                    <a:pt x="96" y="101"/>
                  </a:cubicBezTo>
                  <a:cubicBezTo>
                    <a:pt x="85" y="111"/>
                    <a:pt x="70" y="116"/>
                    <a:pt x="56" y="115"/>
                  </a:cubicBezTo>
                  <a:cubicBezTo>
                    <a:pt x="42" y="114"/>
                    <a:pt x="30" y="106"/>
                    <a:pt x="23" y="98"/>
                  </a:cubicBezTo>
                  <a:cubicBezTo>
                    <a:pt x="15" y="90"/>
                    <a:pt x="12" y="81"/>
                    <a:pt x="11" y="74"/>
                  </a:cubicBezTo>
                  <a:cubicBezTo>
                    <a:pt x="10" y="71"/>
                    <a:pt x="10" y="68"/>
                    <a:pt x="10" y="67"/>
                  </a:cubicBezTo>
                  <a:cubicBezTo>
                    <a:pt x="10" y="65"/>
                    <a:pt x="10" y="64"/>
                    <a:pt x="10" y="64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8" name="Group 45"/>
          <p:cNvGrpSpPr/>
          <p:nvPr/>
        </p:nvGrpSpPr>
        <p:grpSpPr>
          <a:xfrm>
            <a:off x="6968829" y="3782589"/>
            <a:ext cx="939039" cy="963521"/>
            <a:chOff x="6925286" y="4218018"/>
            <a:chExt cx="939039" cy="963521"/>
          </a:xfrm>
        </p:grpSpPr>
        <p:sp>
          <p:nvSpPr>
            <p:cNvPr id="47" name="Freeform 24"/>
            <p:cNvSpPr>
              <a:spLocks/>
            </p:cNvSpPr>
            <p:nvPr/>
          </p:nvSpPr>
          <p:spPr bwMode="auto">
            <a:xfrm rot="16200000">
              <a:off x="6913045" y="4230259"/>
              <a:ext cx="963521" cy="939039"/>
            </a:xfrm>
            <a:custGeom>
              <a:avLst/>
              <a:gdLst>
                <a:gd name="T0" fmla="*/ 118 w 233"/>
                <a:gd name="T1" fmla="*/ 0 h 227"/>
                <a:gd name="T2" fmla="*/ 37 w 233"/>
                <a:gd name="T3" fmla="*/ 33 h 227"/>
                <a:gd name="T4" fmla="*/ 5 w 233"/>
                <a:gd name="T5" fmla="*/ 131 h 227"/>
                <a:gd name="T6" fmla="*/ 37 w 233"/>
                <a:gd name="T7" fmla="*/ 194 h 227"/>
                <a:gd name="T8" fmla="*/ 118 w 233"/>
                <a:gd name="T9" fmla="*/ 227 h 227"/>
                <a:gd name="T10" fmla="*/ 199 w 233"/>
                <a:gd name="T11" fmla="*/ 194 h 227"/>
                <a:gd name="T12" fmla="*/ 232 w 233"/>
                <a:gd name="T13" fmla="*/ 107 h 227"/>
                <a:gd name="T14" fmla="*/ 199 w 233"/>
                <a:gd name="T15" fmla="*/ 34 h 227"/>
                <a:gd name="T16" fmla="*/ 118 w 233"/>
                <a:gd name="T17" fmla="*/ 0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3" h="227">
                  <a:moveTo>
                    <a:pt x="118" y="0"/>
                  </a:moveTo>
                  <a:cubicBezTo>
                    <a:pt x="89" y="0"/>
                    <a:pt x="60" y="11"/>
                    <a:pt x="37" y="33"/>
                  </a:cubicBezTo>
                  <a:cubicBezTo>
                    <a:pt x="11" y="60"/>
                    <a:pt x="0" y="97"/>
                    <a:pt x="5" y="131"/>
                  </a:cubicBezTo>
                  <a:cubicBezTo>
                    <a:pt x="9" y="154"/>
                    <a:pt x="20" y="176"/>
                    <a:pt x="37" y="194"/>
                  </a:cubicBezTo>
                  <a:cubicBezTo>
                    <a:pt x="60" y="216"/>
                    <a:pt x="89" y="227"/>
                    <a:pt x="118" y="227"/>
                  </a:cubicBezTo>
                  <a:cubicBezTo>
                    <a:pt x="147" y="227"/>
                    <a:pt x="176" y="216"/>
                    <a:pt x="199" y="194"/>
                  </a:cubicBezTo>
                  <a:cubicBezTo>
                    <a:pt x="222" y="170"/>
                    <a:pt x="233" y="138"/>
                    <a:pt x="232" y="107"/>
                  </a:cubicBezTo>
                  <a:cubicBezTo>
                    <a:pt x="230" y="80"/>
                    <a:pt x="219" y="54"/>
                    <a:pt x="199" y="34"/>
                  </a:cubicBezTo>
                  <a:cubicBezTo>
                    <a:pt x="176" y="11"/>
                    <a:pt x="147" y="0"/>
                    <a:pt x="118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36"/>
            <p:cNvSpPr>
              <a:spLocks/>
            </p:cNvSpPr>
            <p:nvPr/>
          </p:nvSpPr>
          <p:spPr bwMode="auto">
            <a:xfrm rot="16200000">
              <a:off x="7126384" y="4440100"/>
              <a:ext cx="512362" cy="508865"/>
            </a:xfrm>
            <a:custGeom>
              <a:avLst/>
              <a:gdLst>
                <a:gd name="T0" fmla="*/ 60 w 124"/>
                <a:gd name="T1" fmla="*/ 113 h 123"/>
                <a:gd name="T2" fmla="*/ 58 w 124"/>
                <a:gd name="T3" fmla="*/ 113 h 123"/>
                <a:gd name="T4" fmla="*/ 50 w 124"/>
                <a:gd name="T5" fmla="*/ 112 h 123"/>
                <a:gd name="T6" fmla="*/ 27 w 124"/>
                <a:gd name="T7" fmla="*/ 100 h 123"/>
                <a:gd name="T8" fmla="*/ 10 w 124"/>
                <a:gd name="T9" fmla="*/ 67 h 123"/>
                <a:gd name="T10" fmla="*/ 24 w 124"/>
                <a:gd name="T11" fmla="*/ 27 h 123"/>
                <a:gd name="T12" fmla="*/ 63 w 124"/>
                <a:gd name="T13" fmla="*/ 11 h 123"/>
                <a:gd name="T14" fmla="*/ 97 w 124"/>
                <a:gd name="T15" fmla="*/ 26 h 123"/>
                <a:gd name="T16" fmla="*/ 106 w 124"/>
                <a:gd name="T17" fmla="*/ 38 h 123"/>
                <a:gd name="T18" fmla="*/ 107 w 124"/>
                <a:gd name="T19" fmla="*/ 41 h 123"/>
                <a:gd name="T20" fmla="*/ 108 w 124"/>
                <a:gd name="T21" fmla="*/ 42 h 123"/>
                <a:gd name="T22" fmla="*/ 100 w 124"/>
                <a:gd name="T23" fmla="*/ 45 h 123"/>
                <a:gd name="T24" fmla="*/ 117 w 124"/>
                <a:gd name="T25" fmla="*/ 62 h 123"/>
                <a:gd name="T26" fmla="*/ 124 w 124"/>
                <a:gd name="T27" fmla="*/ 35 h 123"/>
                <a:gd name="T28" fmla="*/ 117 w 124"/>
                <a:gd name="T29" fmla="*/ 38 h 123"/>
                <a:gd name="T30" fmla="*/ 116 w 124"/>
                <a:gd name="T31" fmla="*/ 37 h 123"/>
                <a:gd name="T32" fmla="*/ 115 w 124"/>
                <a:gd name="T33" fmla="*/ 34 h 123"/>
                <a:gd name="T34" fmla="*/ 104 w 124"/>
                <a:gd name="T35" fmla="*/ 19 h 123"/>
                <a:gd name="T36" fmla="*/ 64 w 124"/>
                <a:gd name="T37" fmla="*/ 1 h 123"/>
                <a:gd name="T38" fmla="*/ 17 w 124"/>
                <a:gd name="T39" fmla="*/ 20 h 123"/>
                <a:gd name="T40" fmla="*/ 3 w 124"/>
                <a:gd name="T41" fmla="*/ 43 h 123"/>
                <a:gd name="T42" fmla="*/ 0 w 124"/>
                <a:gd name="T43" fmla="*/ 68 h 123"/>
                <a:gd name="T44" fmla="*/ 20 w 124"/>
                <a:gd name="T45" fmla="*/ 107 h 123"/>
                <a:gd name="T46" fmla="*/ 49 w 124"/>
                <a:gd name="T47" fmla="*/ 122 h 123"/>
                <a:gd name="T48" fmla="*/ 57 w 124"/>
                <a:gd name="T49" fmla="*/ 123 h 123"/>
                <a:gd name="T50" fmla="*/ 60 w 124"/>
                <a:gd name="T51" fmla="*/ 123 h 123"/>
                <a:gd name="T52" fmla="*/ 60 w 124"/>
                <a:gd name="T53" fmla="*/ 11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24" h="123">
                  <a:moveTo>
                    <a:pt x="60" y="113"/>
                  </a:moveTo>
                  <a:cubicBezTo>
                    <a:pt x="60" y="113"/>
                    <a:pt x="59" y="113"/>
                    <a:pt x="58" y="113"/>
                  </a:cubicBezTo>
                  <a:cubicBezTo>
                    <a:pt x="56" y="113"/>
                    <a:pt x="54" y="113"/>
                    <a:pt x="50" y="112"/>
                  </a:cubicBezTo>
                  <a:cubicBezTo>
                    <a:pt x="44" y="111"/>
                    <a:pt x="35" y="108"/>
                    <a:pt x="27" y="100"/>
                  </a:cubicBezTo>
                  <a:cubicBezTo>
                    <a:pt x="18" y="93"/>
                    <a:pt x="11" y="81"/>
                    <a:pt x="10" y="67"/>
                  </a:cubicBezTo>
                  <a:cubicBezTo>
                    <a:pt x="8" y="53"/>
                    <a:pt x="13" y="38"/>
                    <a:pt x="24" y="27"/>
                  </a:cubicBezTo>
                  <a:cubicBezTo>
                    <a:pt x="34" y="16"/>
                    <a:pt x="49" y="10"/>
                    <a:pt x="63" y="11"/>
                  </a:cubicBezTo>
                  <a:cubicBezTo>
                    <a:pt x="77" y="11"/>
                    <a:pt x="89" y="18"/>
                    <a:pt x="97" y="26"/>
                  </a:cubicBezTo>
                  <a:cubicBezTo>
                    <a:pt x="101" y="30"/>
                    <a:pt x="104" y="34"/>
                    <a:pt x="106" y="38"/>
                  </a:cubicBezTo>
                  <a:cubicBezTo>
                    <a:pt x="107" y="39"/>
                    <a:pt x="107" y="40"/>
                    <a:pt x="107" y="41"/>
                  </a:cubicBezTo>
                  <a:cubicBezTo>
                    <a:pt x="108" y="41"/>
                    <a:pt x="108" y="42"/>
                    <a:pt x="108" y="42"/>
                  </a:cubicBezTo>
                  <a:cubicBezTo>
                    <a:pt x="100" y="45"/>
                    <a:pt x="100" y="45"/>
                    <a:pt x="100" y="45"/>
                  </a:cubicBezTo>
                  <a:cubicBezTo>
                    <a:pt x="106" y="49"/>
                    <a:pt x="112" y="54"/>
                    <a:pt x="117" y="62"/>
                  </a:cubicBezTo>
                  <a:cubicBezTo>
                    <a:pt x="121" y="54"/>
                    <a:pt x="124" y="45"/>
                    <a:pt x="124" y="35"/>
                  </a:cubicBezTo>
                  <a:cubicBezTo>
                    <a:pt x="117" y="38"/>
                    <a:pt x="117" y="38"/>
                    <a:pt x="117" y="38"/>
                  </a:cubicBezTo>
                  <a:cubicBezTo>
                    <a:pt x="117" y="38"/>
                    <a:pt x="116" y="38"/>
                    <a:pt x="116" y="37"/>
                  </a:cubicBezTo>
                  <a:cubicBezTo>
                    <a:pt x="116" y="36"/>
                    <a:pt x="115" y="35"/>
                    <a:pt x="115" y="34"/>
                  </a:cubicBezTo>
                  <a:cubicBezTo>
                    <a:pt x="112" y="29"/>
                    <a:pt x="109" y="24"/>
                    <a:pt x="104" y="19"/>
                  </a:cubicBezTo>
                  <a:cubicBezTo>
                    <a:pt x="95" y="10"/>
                    <a:pt x="80" y="2"/>
                    <a:pt x="64" y="1"/>
                  </a:cubicBezTo>
                  <a:cubicBezTo>
                    <a:pt x="47" y="0"/>
                    <a:pt x="29" y="7"/>
                    <a:pt x="17" y="20"/>
                  </a:cubicBezTo>
                  <a:cubicBezTo>
                    <a:pt x="11" y="27"/>
                    <a:pt x="6" y="34"/>
                    <a:pt x="3" y="43"/>
                  </a:cubicBezTo>
                  <a:cubicBezTo>
                    <a:pt x="0" y="51"/>
                    <a:pt x="0" y="60"/>
                    <a:pt x="0" y="68"/>
                  </a:cubicBezTo>
                  <a:cubicBezTo>
                    <a:pt x="2" y="84"/>
                    <a:pt x="10" y="99"/>
                    <a:pt x="20" y="107"/>
                  </a:cubicBezTo>
                  <a:cubicBezTo>
                    <a:pt x="30" y="116"/>
                    <a:pt x="41" y="120"/>
                    <a:pt x="49" y="122"/>
                  </a:cubicBezTo>
                  <a:cubicBezTo>
                    <a:pt x="53" y="122"/>
                    <a:pt x="55" y="123"/>
                    <a:pt x="57" y="123"/>
                  </a:cubicBezTo>
                  <a:cubicBezTo>
                    <a:pt x="59" y="123"/>
                    <a:pt x="60" y="123"/>
                    <a:pt x="60" y="123"/>
                  </a:cubicBezTo>
                  <a:lnTo>
                    <a:pt x="60" y="1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2" name="Group 48"/>
          <p:cNvGrpSpPr/>
          <p:nvPr/>
        </p:nvGrpSpPr>
        <p:grpSpPr>
          <a:xfrm>
            <a:off x="8276838" y="2476328"/>
            <a:ext cx="939039" cy="954777"/>
            <a:chOff x="8233295" y="2911757"/>
            <a:chExt cx="939039" cy="954777"/>
          </a:xfrm>
        </p:grpSpPr>
        <p:sp>
          <p:nvSpPr>
            <p:cNvPr id="50" name="Freeform 29"/>
            <p:cNvSpPr>
              <a:spLocks/>
            </p:cNvSpPr>
            <p:nvPr/>
          </p:nvSpPr>
          <p:spPr bwMode="auto">
            <a:xfrm rot="16200000">
              <a:off x="8225426" y="2919626"/>
              <a:ext cx="954777" cy="939039"/>
            </a:xfrm>
            <a:custGeom>
              <a:avLst/>
              <a:gdLst>
                <a:gd name="T0" fmla="*/ 102 w 231"/>
                <a:gd name="T1" fmla="*/ 0 h 227"/>
                <a:gd name="T2" fmla="*/ 35 w 231"/>
                <a:gd name="T3" fmla="*/ 32 h 227"/>
                <a:gd name="T4" fmla="*/ 2 w 231"/>
                <a:gd name="T5" fmla="*/ 105 h 227"/>
                <a:gd name="T6" fmla="*/ 2 w 231"/>
                <a:gd name="T7" fmla="*/ 106 h 227"/>
                <a:gd name="T8" fmla="*/ 35 w 231"/>
                <a:gd name="T9" fmla="*/ 195 h 227"/>
                <a:gd name="T10" fmla="*/ 104 w 231"/>
                <a:gd name="T11" fmla="*/ 227 h 227"/>
                <a:gd name="T12" fmla="*/ 108 w 231"/>
                <a:gd name="T13" fmla="*/ 227 h 227"/>
                <a:gd name="T14" fmla="*/ 108 w 231"/>
                <a:gd name="T15" fmla="*/ 227 h 227"/>
                <a:gd name="T16" fmla="*/ 111 w 231"/>
                <a:gd name="T17" fmla="*/ 227 h 227"/>
                <a:gd name="T18" fmla="*/ 196 w 231"/>
                <a:gd name="T19" fmla="*/ 193 h 227"/>
                <a:gd name="T20" fmla="*/ 230 w 231"/>
                <a:gd name="T21" fmla="*/ 107 h 227"/>
                <a:gd name="T22" fmla="*/ 197 w 231"/>
                <a:gd name="T23" fmla="*/ 33 h 227"/>
                <a:gd name="T24" fmla="*/ 116 w 231"/>
                <a:gd name="T25" fmla="*/ 0 h 227"/>
                <a:gd name="T26" fmla="*/ 108 w 231"/>
                <a:gd name="T27" fmla="*/ 0 h 227"/>
                <a:gd name="T28" fmla="*/ 102 w 231"/>
                <a:gd name="T29" fmla="*/ 0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1" h="227">
                  <a:moveTo>
                    <a:pt x="102" y="0"/>
                  </a:moveTo>
                  <a:cubicBezTo>
                    <a:pt x="78" y="3"/>
                    <a:pt x="54" y="14"/>
                    <a:pt x="35" y="32"/>
                  </a:cubicBezTo>
                  <a:cubicBezTo>
                    <a:pt x="15" y="53"/>
                    <a:pt x="5" y="78"/>
                    <a:pt x="2" y="105"/>
                  </a:cubicBezTo>
                  <a:cubicBezTo>
                    <a:pt x="2" y="105"/>
                    <a:pt x="2" y="106"/>
                    <a:pt x="2" y="106"/>
                  </a:cubicBezTo>
                  <a:cubicBezTo>
                    <a:pt x="0" y="138"/>
                    <a:pt x="11" y="170"/>
                    <a:pt x="35" y="195"/>
                  </a:cubicBezTo>
                  <a:cubicBezTo>
                    <a:pt x="54" y="214"/>
                    <a:pt x="79" y="225"/>
                    <a:pt x="104" y="227"/>
                  </a:cubicBezTo>
                  <a:cubicBezTo>
                    <a:pt x="106" y="227"/>
                    <a:pt x="108" y="227"/>
                    <a:pt x="108" y="227"/>
                  </a:cubicBezTo>
                  <a:cubicBezTo>
                    <a:pt x="108" y="227"/>
                    <a:pt x="108" y="227"/>
                    <a:pt x="108" y="227"/>
                  </a:cubicBezTo>
                  <a:cubicBezTo>
                    <a:pt x="109" y="227"/>
                    <a:pt x="110" y="227"/>
                    <a:pt x="111" y="227"/>
                  </a:cubicBezTo>
                  <a:cubicBezTo>
                    <a:pt x="143" y="227"/>
                    <a:pt x="173" y="217"/>
                    <a:pt x="196" y="193"/>
                  </a:cubicBezTo>
                  <a:cubicBezTo>
                    <a:pt x="220" y="170"/>
                    <a:pt x="231" y="138"/>
                    <a:pt x="230" y="107"/>
                  </a:cubicBezTo>
                  <a:cubicBezTo>
                    <a:pt x="228" y="80"/>
                    <a:pt x="217" y="54"/>
                    <a:pt x="197" y="33"/>
                  </a:cubicBezTo>
                  <a:cubicBezTo>
                    <a:pt x="174" y="11"/>
                    <a:pt x="145" y="0"/>
                    <a:pt x="116" y="0"/>
                  </a:cubicBezTo>
                  <a:cubicBezTo>
                    <a:pt x="113" y="0"/>
                    <a:pt x="111" y="0"/>
                    <a:pt x="108" y="0"/>
                  </a:cubicBezTo>
                  <a:cubicBezTo>
                    <a:pt x="107" y="0"/>
                    <a:pt x="105" y="0"/>
                    <a:pt x="102" y="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37"/>
            <p:cNvSpPr>
              <a:spLocks/>
            </p:cNvSpPr>
            <p:nvPr/>
          </p:nvSpPr>
          <p:spPr bwMode="auto">
            <a:xfrm rot="16200000">
              <a:off x="8395922" y="3165315"/>
              <a:ext cx="517608" cy="430174"/>
            </a:xfrm>
            <a:custGeom>
              <a:avLst/>
              <a:gdLst>
                <a:gd name="T0" fmla="*/ 107 w 125"/>
                <a:gd name="T1" fmla="*/ 104 h 104"/>
                <a:gd name="T2" fmla="*/ 109 w 125"/>
                <a:gd name="T3" fmla="*/ 102 h 104"/>
                <a:gd name="T4" fmla="*/ 114 w 125"/>
                <a:gd name="T5" fmla="*/ 95 h 104"/>
                <a:gd name="T6" fmla="*/ 124 w 125"/>
                <a:gd name="T7" fmla="*/ 64 h 104"/>
                <a:gd name="T8" fmla="*/ 111 w 125"/>
                <a:gd name="T9" fmla="*/ 22 h 104"/>
                <a:gd name="T10" fmla="*/ 91 w 125"/>
                <a:gd name="T11" fmla="*/ 7 h 104"/>
                <a:gd name="T12" fmla="*/ 65 w 125"/>
                <a:gd name="T13" fmla="*/ 0 h 104"/>
                <a:gd name="T14" fmla="*/ 19 w 125"/>
                <a:gd name="T15" fmla="*/ 20 h 104"/>
                <a:gd name="T16" fmla="*/ 3 w 125"/>
                <a:gd name="T17" fmla="*/ 61 h 104"/>
                <a:gd name="T18" fmla="*/ 6 w 125"/>
                <a:gd name="T19" fmla="*/ 79 h 104"/>
                <a:gd name="T20" fmla="*/ 7 w 125"/>
                <a:gd name="T21" fmla="*/ 82 h 104"/>
                <a:gd name="T22" fmla="*/ 7 w 125"/>
                <a:gd name="T23" fmla="*/ 83 h 104"/>
                <a:gd name="T24" fmla="*/ 0 w 125"/>
                <a:gd name="T25" fmla="*/ 87 h 104"/>
                <a:gd name="T26" fmla="*/ 24 w 125"/>
                <a:gd name="T27" fmla="*/ 101 h 104"/>
                <a:gd name="T28" fmla="*/ 24 w 125"/>
                <a:gd name="T29" fmla="*/ 77 h 104"/>
                <a:gd name="T30" fmla="*/ 16 w 125"/>
                <a:gd name="T31" fmla="*/ 80 h 104"/>
                <a:gd name="T32" fmla="*/ 16 w 125"/>
                <a:gd name="T33" fmla="*/ 79 h 104"/>
                <a:gd name="T34" fmla="*/ 15 w 125"/>
                <a:gd name="T35" fmla="*/ 76 h 104"/>
                <a:gd name="T36" fmla="*/ 13 w 125"/>
                <a:gd name="T37" fmla="*/ 61 h 104"/>
                <a:gd name="T38" fmla="*/ 26 w 125"/>
                <a:gd name="T39" fmla="*/ 26 h 104"/>
                <a:gd name="T40" fmla="*/ 65 w 125"/>
                <a:gd name="T41" fmla="*/ 10 h 104"/>
                <a:gd name="T42" fmla="*/ 103 w 125"/>
                <a:gd name="T43" fmla="*/ 28 h 104"/>
                <a:gd name="T44" fmla="*/ 115 w 125"/>
                <a:gd name="T45" fmla="*/ 64 h 104"/>
                <a:gd name="T46" fmla="*/ 107 w 125"/>
                <a:gd name="T47" fmla="*/ 89 h 104"/>
                <a:gd name="T48" fmla="*/ 102 w 125"/>
                <a:gd name="T49" fmla="*/ 95 h 104"/>
                <a:gd name="T50" fmla="*/ 100 w 125"/>
                <a:gd name="T51" fmla="*/ 97 h 104"/>
                <a:gd name="T52" fmla="*/ 107 w 125"/>
                <a:gd name="T53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25" h="104">
                  <a:moveTo>
                    <a:pt x="107" y="104"/>
                  </a:moveTo>
                  <a:cubicBezTo>
                    <a:pt x="107" y="104"/>
                    <a:pt x="107" y="103"/>
                    <a:pt x="109" y="102"/>
                  </a:cubicBezTo>
                  <a:cubicBezTo>
                    <a:pt x="110" y="100"/>
                    <a:pt x="112" y="98"/>
                    <a:pt x="114" y="95"/>
                  </a:cubicBezTo>
                  <a:cubicBezTo>
                    <a:pt x="119" y="88"/>
                    <a:pt x="124" y="78"/>
                    <a:pt x="124" y="64"/>
                  </a:cubicBezTo>
                  <a:cubicBezTo>
                    <a:pt x="125" y="51"/>
                    <a:pt x="121" y="35"/>
                    <a:pt x="111" y="22"/>
                  </a:cubicBezTo>
                  <a:cubicBezTo>
                    <a:pt x="105" y="16"/>
                    <a:pt x="99" y="10"/>
                    <a:pt x="91" y="7"/>
                  </a:cubicBezTo>
                  <a:cubicBezTo>
                    <a:pt x="83" y="3"/>
                    <a:pt x="74" y="1"/>
                    <a:pt x="65" y="0"/>
                  </a:cubicBezTo>
                  <a:cubicBezTo>
                    <a:pt x="48" y="0"/>
                    <a:pt x="30" y="8"/>
                    <a:pt x="19" y="20"/>
                  </a:cubicBezTo>
                  <a:cubicBezTo>
                    <a:pt x="8" y="32"/>
                    <a:pt x="3" y="48"/>
                    <a:pt x="3" y="61"/>
                  </a:cubicBezTo>
                  <a:cubicBezTo>
                    <a:pt x="3" y="68"/>
                    <a:pt x="4" y="74"/>
                    <a:pt x="6" y="79"/>
                  </a:cubicBezTo>
                  <a:cubicBezTo>
                    <a:pt x="6" y="80"/>
                    <a:pt x="7" y="82"/>
                    <a:pt x="7" y="82"/>
                  </a:cubicBezTo>
                  <a:cubicBezTo>
                    <a:pt x="7" y="83"/>
                    <a:pt x="7" y="83"/>
                    <a:pt x="7" y="83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7" y="94"/>
                    <a:pt x="16" y="98"/>
                    <a:pt x="24" y="101"/>
                  </a:cubicBezTo>
                  <a:cubicBezTo>
                    <a:pt x="22" y="92"/>
                    <a:pt x="22" y="84"/>
                    <a:pt x="24" y="77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6" y="80"/>
                    <a:pt x="16" y="79"/>
                  </a:cubicBezTo>
                  <a:cubicBezTo>
                    <a:pt x="16" y="78"/>
                    <a:pt x="15" y="77"/>
                    <a:pt x="15" y="76"/>
                  </a:cubicBezTo>
                  <a:cubicBezTo>
                    <a:pt x="14" y="72"/>
                    <a:pt x="13" y="67"/>
                    <a:pt x="13" y="61"/>
                  </a:cubicBezTo>
                  <a:cubicBezTo>
                    <a:pt x="12" y="50"/>
                    <a:pt x="16" y="37"/>
                    <a:pt x="26" y="26"/>
                  </a:cubicBezTo>
                  <a:cubicBezTo>
                    <a:pt x="35" y="16"/>
                    <a:pt x="50" y="9"/>
                    <a:pt x="65" y="10"/>
                  </a:cubicBezTo>
                  <a:cubicBezTo>
                    <a:pt x="80" y="10"/>
                    <a:pt x="94" y="17"/>
                    <a:pt x="103" y="28"/>
                  </a:cubicBezTo>
                  <a:cubicBezTo>
                    <a:pt x="112" y="39"/>
                    <a:pt x="116" y="53"/>
                    <a:pt x="115" y="64"/>
                  </a:cubicBezTo>
                  <a:cubicBezTo>
                    <a:pt x="114" y="75"/>
                    <a:pt x="110" y="84"/>
                    <a:pt x="107" y="89"/>
                  </a:cubicBezTo>
                  <a:cubicBezTo>
                    <a:pt x="105" y="92"/>
                    <a:pt x="103" y="94"/>
                    <a:pt x="102" y="95"/>
                  </a:cubicBezTo>
                  <a:cubicBezTo>
                    <a:pt x="101" y="97"/>
                    <a:pt x="100" y="97"/>
                    <a:pt x="100" y="97"/>
                  </a:cubicBezTo>
                  <a:lnTo>
                    <a:pt x="107" y="1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6" name="Group 51"/>
          <p:cNvGrpSpPr/>
          <p:nvPr/>
        </p:nvGrpSpPr>
        <p:grpSpPr>
          <a:xfrm>
            <a:off x="9580789" y="3782588"/>
            <a:ext cx="939039" cy="963521"/>
            <a:chOff x="9537246" y="4218017"/>
            <a:chExt cx="939039" cy="963521"/>
          </a:xfrm>
        </p:grpSpPr>
        <p:sp>
          <p:nvSpPr>
            <p:cNvPr id="53" name="Freeform 24"/>
            <p:cNvSpPr>
              <a:spLocks/>
            </p:cNvSpPr>
            <p:nvPr/>
          </p:nvSpPr>
          <p:spPr bwMode="auto">
            <a:xfrm rot="16200000">
              <a:off x="9525005" y="4230258"/>
              <a:ext cx="963521" cy="939039"/>
            </a:xfrm>
            <a:custGeom>
              <a:avLst/>
              <a:gdLst>
                <a:gd name="T0" fmla="*/ 118 w 233"/>
                <a:gd name="T1" fmla="*/ 0 h 227"/>
                <a:gd name="T2" fmla="*/ 37 w 233"/>
                <a:gd name="T3" fmla="*/ 33 h 227"/>
                <a:gd name="T4" fmla="*/ 5 w 233"/>
                <a:gd name="T5" fmla="*/ 131 h 227"/>
                <a:gd name="T6" fmla="*/ 37 w 233"/>
                <a:gd name="T7" fmla="*/ 194 h 227"/>
                <a:gd name="T8" fmla="*/ 118 w 233"/>
                <a:gd name="T9" fmla="*/ 227 h 227"/>
                <a:gd name="T10" fmla="*/ 199 w 233"/>
                <a:gd name="T11" fmla="*/ 194 h 227"/>
                <a:gd name="T12" fmla="*/ 232 w 233"/>
                <a:gd name="T13" fmla="*/ 107 h 227"/>
                <a:gd name="T14" fmla="*/ 199 w 233"/>
                <a:gd name="T15" fmla="*/ 34 h 227"/>
                <a:gd name="T16" fmla="*/ 118 w 233"/>
                <a:gd name="T17" fmla="*/ 0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3" h="227">
                  <a:moveTo>
                    <a:pt x="118" y="0"/>
                  </a:moveTo>
                  <a:cubicBezTo>
                    <a:pt x="89" y="0"/>
                    <a:pt x="60" y="11"/>
                    <a:pt x="37" y="33"/>
                  </a:cubicBezTo>
                  <a:cubicBezTo>
                    <a:pt x="11" y="60"/>
                    <a:pt x="0" y="97"/>
                    <a:pt x="5" y="131"/>
                  </a:cubicBezTo>
                  <a:cubicBezTo>
                    <a:pt x="9" y="154"/>
                    <a:pt x="20" y="176"/>
                    <a:pt x="37" y="194"/>
                  </a:cubicBezTo>
                  <a:cubicBezTo>
                    <a:pt x="60" y="216"/>
                    <a:pt x="89" y="227"/>
                    <a:pt x="118" y="227"/>
                  </a:cubicBezTo>
                  <a:cubicBezTo>
                    <a:pt x="147" y="227"/>
                    <a:pt x="176" y="216"/>
                    <a:pt x="199" y="194"/>
                  </a:cubicBezTo>
                  <a:cubicBezTo>
                    <a:pt x="222" y="170"/>
                    <a:pt x="233" y="138"/>
                    <a:pt x="232" y="107"/>
                  </a:cubicBezTo>
                  <a:cubicBezTo>
                    <a:pt x="230" y="80"/>
                    <a:pt x="219" y="54"/>
                    <a:pt x="199" y="34"/>
                  </a:cubicBezTo>
                  <a:cubicBezTo>
                    <a:pt x="176" y="11"/>
                    <a:pt x="147" y="0"/>
                    <a:pt x="118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38"/>
            <p:cNvSpPr>
              <a:spLocks/>
            </p:cNvSpPr>
            <p:nvPr/>
          </p:nvSpPr>
          <p:spPr bwMode="auto">
            <a:xfrm rot="16200000">
              <a:off x="9759013" y="4449717"/>
              <a:ext cx="517608" cy="508865"/>
            </a:xfrm>
            <a:custGeom>
              <a:avLst/>
              <a:gdLst>
                <a:gd name="T0" fmla="*/ 63 w 125"/>
                <a:gd name="T1" fmla="*/ 10 h 123"/>
                <a:gd name="T2" fmla="*/ 66 w 125"/>
                <a:gd name="T3" fmla="*/ 10 h 123"/>
                <a:gd name="T4" fmla="*/ 74 w 125"/>
                <a:gd name="T5" fmla="*/ 11 h 123"/>
                <a:gd name="T6" fmla="*/ 98 w 125"/>
                <a:gd name="T7" fmla="*/ 23 h 123"/>
                <a:gd name="T8" fmla="*/ 115 w 125"/>
                <a:gd name="T9" fmla="*/ 56 h 123"/>
                <a:gd name="T10" fmla="*/ 101 w 125"/>
                <a:gd name="T11" fmla="*/ 96 h 123"/>
                <a:gd name="T12" fmla="*/ 61 w 125"/>
                <a:gd name="T13" fmla="*/ 112 h 123"/>
                <a:gd name="T14" fmla="*/ 27 w 125"/>
                <a:gd name="T15" fmla="*/ 97 h 123"/>
                <a:gd name="T16" fmla="*/ 18 w 125"/>
                <a:gd name="T17" fmla="*/ 85 h 123"/>
                <a:gd name="T18" fmla="*/ 17 w 125"/>
                <a:gd name="T19" fmla="*/ 82 h 123"/>
                <a:gd name="T20" fmla="*/ 17 w 125"/>
                <a:gd name="T21" fmla="*/ 81 h 123"/>
                <a:gd name="T22" fmla="*/ 24 w 125"/>
                <a:gd name="T23" fmla="*/ 78 h 123"/>
                <a:gd name="T24" fmla="*/ 8 w 125"/>
                <a:gd name="T25" fmla="*/ 61 h 123"/>
                <a:gd name="T26" fmla="*/ 0 w 125"/>
                <a:gd name="T27" fmla="*/ 88 h 123"/>
                <a:gd name="T28" fmla="*/ 8 w 125"/>
                <a:gd name="T29" fmla="*/ 85 h 123"/>
                <a:gd name="T30" fmla="*/ 8 w 125"/>
                <a:gd name="T31" fmla="*/ 86 h 123"/>
                <a:gd name="T32" fmla="*/ 10 w 125"/>
                <a:gd name="T33" fmla="*/ 89 h 123"/>
                <a:gd name="T34" fmla="*/ 21 w 125"/>
                <a:gd name="T35" fmla="*/ 104 h 123"/>
                <a:gd name="T36" fmla="*/ 61 w 125"/>
                <a:gd name="T37" fmla="*/ 122 h 123"/>
                <a:gd name="T38" fmla="*/ 108 w 125"/>
                <a:gd name="T39" fmla="*/ 103 h 123"/>
                <a:gd name="T40" fmla="*/ 121 w 125"/>
                <a:gd name="T41" fmla="*/ 80 h 123"/>
                <a:gd name="T42" fmla="*/ 124 w 125"/>
                <a:gd name="T43" fmla="*/ 55 h 123"/>
                <a:gd name="T44" fmla="*/ 104 w 125"/>
                <a:gd name="T45" fmla="*/ 16 h 123"/>
                <a:gd name="T46" fmla="*/ 76 w 125"/>
                <a:gd name="T47" fmla="*/ 1 h 123"/>
                <a:gd name="T48" fmla="*/ 67 w 125"/>
                <a:gd name="T49" fmla="*/ 0 h 123"/>
                <a:gd name="T50" fmla="*/ 63 w 125"/>
                <a:gd name="T51" fmla="*/ 0 h 123"/>
                <a:gd name="T52" fmla="*/ 63 w 125"/>
                <a:gd name="T53" fmla="*/ 1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25" h="123">
                  <a:moveTo>
                    <a:pt x="63" y="10"/>
                  </a:moveTo>
                  <a:cubicBezTo>
                    <a:pt x="63" y="10"/>
                    <a:pt x="64" y="10"/>
                    <a:pt x="66" y="10"/>
                  </a:cubicBezTo>
                  <a:cubicBezTo>
                    <a:pt x="68" y="10"/>
                    <a:pt x="71" y="10"/>
                    <a:pt x="74" y="11"/>
                  </a:cubicBezTo>
                  <a:cubicBezTo>
                    <a:pt x="80" y="12"/>
                    <a:pt x="89" y="15"/>
                    <a:pt x="98" y="23"/>
                  </a:cubicBezTo>
                  <a:cubicBezTo>
                    <a:pt x="106" y="30"/>
                    <a:pt x="113" y="42"/>
                    <a:pt x="115" y="56"/>
                  </a:cubicBezTo>
                  <a:cubicBezTo>
                    <a:pt x="116" y="70"/>
                    <a:pt x="111" y="85"/>
                    <a:pt x="101" y="96"/>
                  </a:cubicBezTo>
                  <a:cubicBezTo>
                    <a:pt x="91" y="107"/>
                    <a:pt x="75" y="113"/>
                    <a:pt x="61" y="112"/>
                  </a:cubicBezTo>
                  <a:cubicBezTo>
                    <a:pt x="47" y="112"/>
                    <a:pt x="35" y="105"/>
                    <a:pt x="27" y="97"/>
                  </a:cubicBezTo>
                  <a:cubicBezTo>
                    <a:pt x="23" y="93"/>
                    <a:pt x="21" y="89"/>
                    <a:pt x="18" y="85"/>
                  </a:cubicBezTo>
                  <a:cubicBezTo>
                    <a:pt x="18" y="84"/>
                    <a:pt x="17" y="83"/>
                    <a:pt x="17" y="82"/>
                  </a:cubicBezTo>
                  <a:cubicBezTo>
                    <a:pt x="17" y="82"/>
                    <a:pt x="17" y="81"/>
                    <a:pt x="17" y="81"/>
                  </a:cubicBezTo>
                  <a:cubicBezTo>
                    <a:pt x="24" y="78"/>
                    <a:pt x="24" y="78"/>
                    <a:pt x="24" y="78"/>
                  </a:cubicBezTo>
                  <a:cubicBezTo>
                    <a:pt x="18" y="74"/>
                    <a:pt x="12" y="69"/>
                    <a:pt x="8" y="61"/>
                  </a:cubicBezTo>
                  <a:cubicBezTo>
                    <a:pt x="3" y="69"/>
                    <a:pt x="1" y="78"/>
                    <a:pt x="0" y="88"/>
                  </a:cubicBezTo>
                  <a:cubicBezTo>
                    <a:pt x="8" y="85"/>
                    <a:pt x="8" y="85"/>
                    <a:pt x="8" y="85"/>
                  </a:cubicBezTo>
                  <a:cubicBezTo>
                    <a:pt x="8" y="85"/>
                    <a:pt x="8" y="85"/>
                    <a:pt x="8" y="86"/>
                  </a:cubicBezTo>
                  <a:cubicBezTo>
                    <a:pt x="9" y="87"/>
                    <a:pt x="9" y="88"/>
                    <a:pt x="10" y="89"/>
                  </a:cubicBezTo>
                  <a:cubicBezTo>
                    <a:pt x="12" y="94"/>
                    <a:pt x="16" y="99"/>
                    <a:pt x="21" y="104"/>
                  </a:cubicBezTo>
                  <a:cubicBezTo>
                    <a:pt x="30" y="113"/>
                    <a:pt x="44" y="121"/>
                    <a:pt x="61" y="122"/>
                  </a:cubicBezTo>
                  <a:cubicBezTo>
                    <a:pt x="78" y="123"/>
                    <a:pt x="96" y="116"/>
                    <a:pt x="108" y="103"/>
                  </a:cubicBezTo>
                  <a:cubicBezTo>
                    <a:pt x="114" y="96"/>
                    <a:pt x="119" y="89"/>
                    <a:pt x="121" y="80"/>
                  </a:cubicBezTo>
                  <a:cubicBezTo>
                    <a:pt x="124" y="72"/>
                    <a:pt x="125" y="63"/>
                    <a:pt x="124" y="55"/>
                  </a:cubicBezTo>
                  <a:cubicBezTo>
                    <a:pt x="123" y="39"/>
                    <a:pt x="114" y="24"/>
                    <a:pt x="104" y="16"/>
                  </a:cubicBezTo>
                  <a:cubicBezTo>
                    <a:pt x="94" y="7"/>
                    <a:pt x="83" y="3"/>
                    <a:pt x="76" y="1"/>
                  </a:cubicBezTo>
                  <a:cubicBezTo>
                    <a:pt x="72" y="1"/>
                    <a:pt x="69" y="0"/>
                    <a:pt x="67" y="0"/>
                  </a:cubicBezTo>
                  <a:cubicBezTo>
                    <a:pt x="64" y="0"/>
                    <a:pt x="63" y="0"/>
                    <a:pt x="63" y="0"/>
                  </a:cubicBezTo>
                  <a:lnTo>
                    <a:pt x="6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5" name="Oval 39"/>
          <p:cNvSpPr>
            <a:spLocks noChangeArrowheads="1"/>
          </p:cNvSpPr>
          <p:nvPr/>
        </p:nvSpPr>
        <p:spPr bwMode="auto">
          <a:xfrm rot="16200000">
            <a:off x="3234399" y="3862441"/>
            <a:ext cx="594818" cy="592495"/>
          </a:xfrm>
          <a:prstGeom prst="ellipse">
            <a:avLst/>
          </a:prstGeom>
          <a:solidFill>
            <a:schemeClr val="accent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Oval 41"/>
          <p:cNvSpPr>
            <a:spLocks noChangeArrowheads="1"/>
          </p:cNvSpPr>
          <p:nvPr/>
        </p:nvSpPr>
        <p:spPr bwMode="auto">
          <a:xfrm rot="16200000">
            <a:off x="5836427" y="3862441"/>
            <a:ext cx="594818" cy="592495"/>
          </a:xfrm>
          <a:prstGeom prst="ellipse">
            <a:avLst/>
          </a:prstGeom>
          <a:solidFill>
            <a:schemeClr val="accent4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Oval 43"/>
          <p:cNvSpPr>
            <a:spLocks noChangeArrowheads="1"/>
          </p:cNvSpPr>
          <p:nvPr/>
        </p:nvSpPr>
        <p:spPr bwMode="auto">
          <a:xfrm rot="16200000">
            <a:off x="8448948" y="3861279"/>
            <a:ext cx="594818" cy="594818"/>
          </a:xfrm>
          <a:prstGeom prst="ellipse">
            <a:avLst/>
          </a:prstGeom>
          <a:solidFill>
            <a:schemeClr val="accent6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Oval 45"/>
          <p:cNvSpPr>
            <a:spLocks noChangeArrowheads="1"/>
          </p:cNvSpPr>
          <p:nvPr/>
        </p:nvSpPr>
        <p:spPr bwMode="auto">
          <a:xfrm rot="16200000">
            <a:off x="4534827" y="2737178"/>
            <a:ext cx="592495" cy="594818"/>
          </a:xfrm>
          <a:prstGeom prst="ellipse">
            <a:avLst/>
          </a:prstGeom>
          <a:solidFill>
            <a:schemeClr val="accent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Oval 47"/>
          <p:cNvSpPr>
            <a:spLocks noChangeArrowheads="1"/>
          </p:cNvSpPr>
          <p:nvPr/>
        </p:nvSpPr>
        <p:spPr bwMode="auto">
          <a:xfrm rot="16200000">
            <a:off x="7142102" y="2738338"/>
            <a:ext cx="592495" cy="592495"/>
          </a:xfrm>
          <a:prstGeom prst="ellipse">
            <a:avLst/>
          </a:prstGeom>
          <a:solidFill>
            <a:schemeClr val="accent5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0" name="Group 59"/>
          <p:cNvGrpSpPr/>
          <p:nvPr/>
        </p:nvGrpSpPr>
        <p:grpSpPr>
          <a:xfrm flipH="1">
            <a:off x="827316" y="4524124"/>
            <a:ext cx="3875310" cy="1916602"/>
            <a:chOff x="7567552" y="4534948"/>
            <a:chExt cx="1684387" cy="2230354"/>
          </a:xfrm>
        </p:grpSpPr>
        <p:sp>
          <p:nvSpPr>
            <p:cNvPr id="61" name="TextBox 60"/>
            <p:cNvSpPr txBox="1"/>
            <p:nvPr/>
          </p:nvSpPr>
          <p:spPr>
            <a:xfrm>
              <a:off x="7567552" y="4902868"/>
              <a:ext cx="1684387" cy="1862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smtClean="0"/>
                <a:t>повышение качества подготовки учителей </a:t>
              </a:r>
              <a:r>
                <a:rPr lang="ru-RU" sz="1400" dirty="0" smtClean="0"/>
                <a:t>математики и </a:t>
              </a:r>
              <a:r>
                <a:rPr lang="ru-RU" sz="1400" dirty="0" err="1" smtClean="0"/>
                <a:t>естественно-научных</a:t>
              </a:r>
              <a:r>
                <a:rPr lang="ru-RU" sz="1400" dirty="0" smtClean="0"/>
                <a:t> предметов, устранение дефицита кадров, создания </a:t>
              </a:r>
              <a:r>
                <a:rPr lang="ru-RU" sz="1400" dirty="0" err="1" smtClean="0"/>
                <a:t>стажировочных</a:t>
              </a:r>
              <a:r>
                <a:rPr lang="ru-RU" sz="1400" dirty="0" smtClean="0"/>
                <a:t> площадок для практической подготовки студентов и дополнительного профессионального образования учителей математики, физики, химии и биологии</a:t>
              </a:r>
              <a:endParaRPr lang="en-US" sz="14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8236493" y="4534948"/>
              <a:ext cx="134611" cy="428279"/>
            </a:xfrm>
            <a:prstGeom prst="rect">
              <a:avLst/>
            </a:prstGeom>
            <a:noFill/>
          </p:spPr>
          <p:txBody>
            <a:bodyPr wrap="none" lIns="91422" tIns="45711" rIns="91422" bIns="45711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ru-RU" sz="1600" b="1" dirty="0" smtClean="0">
                  <a:latin typeface="Calibri" panose="020F0502020204030204" pitchFamily="34" charset="0"/>
                  <a:cs typeface="Lato Regular"/>
                </a:rPr>
                <a:t>2</a:t>
              </a:r>
              <a:endParaRPr lang="id-ID" sz="1600" b="1" dirty="0">
                <a:latin typeface="Calibri" panose="020F0502020204030204" pitchFamily="34" charset="0"/>
                <a:cs typeface="Lato Regular"/>
              </a:endParaRPr>
            </a:p>
          </p:txBody>
        </p:sp>
      </p:grpSp>
      <p:grpSp>
        <p:nvGrpSpPr>
          <p:cNvPr id="34" name="Group 62"/>
          <p:cNvGrpSpPr/>
          <p:nvPr/>
        </p:nvGrpSpPr>
        <p:grpSpPr>
          <a:xfrm flipH="1">
            <a:off x="4846920" y="4556779"/>
            <a:ext cx="2468279" cy="1486089"/>
            <a:chOff x="7506044" y="4522280"/>
            <a:chExt cx="1684387" cy="1667844"/>
          </a:xfrm>
        </p:grpSpPr>
        <p:sp>
          <p:nvSpPr>
            <p:cNvPr id="64" name="TextBox 63"/>
            <p:cNvSpPr txBox="1"/>
            <p:nvPr/>
          </p:nvSpPr>
          <p:spPr>
            <a:xfrm>
              <a:off x="7506044" y="4877532"/>
              <a:ext cx="1684387" cy="13125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smtClean="0"/>
                <a:t>организация учебно-методического обеспечения </a:t>
              </a:r>
              <a:r>
                <a:rPr lang="ru-RU" sz="1400" dirty="0" smtClean="0"/>
                <a:t>преподавания математики и </a:t>
              </a:r>
              <a:r>
                <a:rPr lang="ru-RU" sz="1400" dirty="0" err="1" smtClean="0"/>
                <a:t>естественно-научных</a:t>
              </a:r>
              <a:r>
                <a:rPr lang="ru-RU" sz="1400" dirty="0" smtClean="0"/>
                <a:t> предметов</a:t>
              </a:r>
              <a:endParaRPr lang="en-US" sz="14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8227280" y="4522280"/>
              <a:ext cx="241907" cy="413043"/>
            </a:xfrm>
            <a:prstGeom prst="rect">
              <a:avLst/>
            </a:prstGeom>
            <a:noFill/>
          </p:spPr>
          <p:txBody>
            <a:bodyPr wrap="none" lIns="91422" tIns="45711" rIns="91422" bIns="45711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ru-RU" sz="1600" b="1" dirty="0" smtClean="0">
                  <a:latin typeface="Calibri" panose="020F0502020204030204" pitchFamily="34" charset="0"/>
                  <a:cs typeface="Lato Regular"/>
                </a:rPr>
                <a:t>4</a:t>
              </a:r>
              <a:endParaRPr lang="id-ID" sz="1600" b="1" dirty="0">
                <a:latin typeface="Calibri" panose="020F0502020204030204" pitchFamily="34" charset="0"/>
                <a:cs typeface="Lato Regular"/>
              </a:endParaRPr>
            </a:p>
          </p:txBody>
        </p:sp>
      </p:grpSp>
      <p:grpSp>
        <p:nvGrpSpPr>
          <p:cNvPr id="37" name="Group 65"/>
          <p:cNvGrpSpPr/>
          <p:nvPr/>
        </p:nvGrpSpPr>
        <p:grpSpPr>
          <a:xfrm flipH="1">
            <a:off x="7456713" y="4524123"/>
            <a:ext cx="4735286" cy="1922483"/>
            <a:chOff x="7506044" y="4548361"/>
            <a:chExt cx="1684387" cy="4606420"/>
          </a:xfrm>
        </p:grpSpPr>
        <p:sp>
          <p:nvSpPr>
            <p:cNvPr id="67" name="TextBox 66"/>
            <p:cNvSpPr txBox="1"/>
            <p:nvPr/>
          </p:nvSpPr>
          <p:spPr>
            <a:xfrm>
              <a:off x="7506044" y="4877532"/>
              <a:ext cx="1684387" cy="42772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ru-RU" sz="1200" dirty="0" smtClean="0"/>
            </a:p>
            <a:p>
              <a:pPr algn="ctr"/>
              <a:r>
                <a:rPr lang="ru-RU" sz="1400" b="1" dirty="0" smtClean="0"/>
                <a:t>совершенствование преподавания математики, физики, химии и биологии. </a:t>
              </a:r>
              <a:r>
                <a:rPr lang="ru-RU" sz="1400" dirty="0" smtClean="0"/>
                <a:t>С 2026 года запланировано введение обязательного вступительного испытания по физике на все инженерные направления подготовки, а также обязательных вступительных испытаний по профилям педагогической подготовки, в том числе по математике, физике, химии и биологии в педагогических вузах</a:t>
              </a:r>
              <a:endParaRPr lang="en-US" sz="14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8408632" y="4548361"/>
              <a:ext cx="119274" cy="881831"/>
            </a:xfrm>
            <a:prstGeom prst="rect">
              <a:avLst/>
            </a:prstGeom>
            <a:noFill/>
          </p:spPr>
          <p:txBody>
            <a:bodyPr wrap="none" lIns="91422" tIns="45711" rIns="91422" bIns="45711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ru-RU" sz="1600" b="1" dirty="0" smtClean="0">
                  <a:latin typeface="Calibri" panose="020F0502020204030204" pitchFamily="34" charset="0"/>
                  <a:cs typeface="Lato Regular"/>
                </a:rPr>
                <a:t>6 </a:t>
              </a:r>
              <a:endParaRPr lang="id-ID" sz="1600" b="1" dirty="0">
                <a:latin typeface="Calibri" panose="020F0502020204030204" pitchFamily="34" charset="0"/>
                <a:cs typeface="Lato Regular"/>
              </a:endParaRPr>
            </a:p>
          </p:txBody>
        </p:sp>
      </p:grpSp>
      <p:grpSp>
        <p:nvGrpSpPr>
          <p:cNvPr id="40" name="Group 68"/>
          <p:cNvGrpSpPr/>
          <p:nvPr/>
        </p:nvGrpSpPr>
        <p:grpSpPr>
          <a:xfrm flipH="1">
            <a:off x="5998028" y="902560"/>
            <a:ext cx="2775858" cy="1557099"/>
            <a:chOff x="7506044" y="4502135"/>
            <a:chExt cx="1684387" cy="2881156"/>
          </a:xfrm>
        </p:grpSpPr>
        <p:sp>
          <p:nvSpPr>
            <p:cNvPr id="70" name="TextBox 69"/>
            <p:cNvSpPr txBox="1"/>
            <p:nvPr/>
          </p:nvSpPr>
          <p:spPr>
            <a:xfrm>
              <a:off x="7506044" y="4877535"/>
              <a:ext cx="1684387" cy="25057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ru-RU" sz="1200" dirty="0" smtClean="0"/>
            </a:p>
            <a:p>
              <a:pPr algn="ctr"/>
              <a:r>
                <a:rPr lang="ru-RU" sz="1400" dirty="0" smtClean="0"/>
                <a:t>мероприятия, направленные на </a:t>
              </a:r>
              <a:r>
                <a:rPr lang="ru-RU" sz="1400" b="1" dirty="0" smtClean="0"/>
                <a:t>совершенствование системы управления качеством образования</a:t>
              </a:r>
              <a:r>
                <a:rPr lang="ru-RU" sz="1400" dirty="0" smtClean="0"/>
                <a:t> по математике, физике, химии и биологии. </a:t>
              </a:r>
              <a:endParaRPr lang="en-US" sz="14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7862027" y="4502135"/>
              <a:ext cx="959201" cy="680981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ru-RU" sz="1600" b="1" dirty="0" smtClean="0">
                  <a:latin typeface="Calibri" panose="020F0502020204030204" pitchFamily="34" charset="0"/>
                  <a:cs typeface="Lato Regular"/>
                </a:rPr>
                <a:t>5</a:t>
              </a:r>
              <a:endParaRPr lang="id-ID" sz="1600" b="1" dirty="0">
                <a:latin typeface="Calibri" panose="020F0502020204030204" pitchFamily="34" charset="0"/>
                <a:cs typeface="Lato Regular"/>
              </a:endParaRPr>
            </a:p>
          </p:txBody>
        </p:sp>
      </p:grpSp>
      <p:sp>
        <p:nvSpPr>
          <p:cNvPr id="75" name="Oval 45"/>
          <p:cNvSpPr>
            <a:spLocks noChangeArrowheads="1"/>
          </p:cNvSpPr>
          <p:nvPr/>
        </p:nvSpPr>
        <p:spPr bwMode="auto">
          <a:xfrm rot="16200000">
            <a:off x="1934278" y="2737178"/>
            <a:ext cx="592495" cy="594818"/>
          </a:xfrm>
          <a:prstGeom prst="ellipse">
            <a:avLst/>
          </a:prstGeom>
          <a:solidFill>
            <a:schemeClr val="accent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Oval 47"/>
          <p:cNvSpPr>
            <a:spLocks noChangeArrowheads="1"/>
          </p:cNvSpPr>
          <p:nvPr/>
        </p:nvSpPr>
        <p:spPr bwMode="auto">
          <a:xfrm rot="16200000">
            <a:off x="9754061" y="2738338"/>
            <a:ext cx="592495" cy="592495"/>
          </a:xfrm>
          <a:prstGeom prst="ellipse">
            <a:avLst/>
          </a:prstGeom>
          <a:solidFill>
            <a:schemeClr val="accent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6" name="Group 76"/>
          <p:cNvGrpSpPr/>
          <p:nvPr/>
        </p:nvGrpSpPr>
        <p:grpSpPr>
          <a:xfrm flipH="1">
            <a:off x="729342" y="827308"/>
            <a:ext cx="2841171" cy="1968015"/>
            <a:chOff x="7506044" y="4522283"/>
            <a:chExt cx="1684387" cy="1056198"/>
          </a:xfrm>
        </p:grpSpPr>
        <p:sp>
          <p:nvSpPr>
            <p:cNvPr id="78" name="TextBox 77"/>
            <p:cNvSpPr txBox="1"/>
            <p:nvPr/>
          </p:nvSpPr>
          <p:spPr>
            <a:xfrm>
              <a:off x="7506044" y="4696430"/>
              <a:ext cx="1684387" cy="8820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ru-RU" sz="1400" b="1" dirty="0" smtClean="0"/>
                <a:t>модернизация содержания учебных предметов </a:t>
              </a:r>
              <a:r>
                <a:rPr lang="ru-RU" sz="1400" dirty="0" smtClean="0"/>
                <a:t>(создание новых учебников и учебно-методических пособий по математике, физике, химии, биологии </a:t>
              </a:r>
              <a:endParaRPr lang="en-US" sz="1400" dirty="0">
                <a:latin typeface="Calibri" panose="020F0502020204030204" pitchFamily="34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8262619" y="4522283"/>
              <a:ext cx="171229" cy="197516"/>
            </a:xfrm>
            <a:prstGeom prst="rect">
              <a:avLst/>
            </a:prstGeom>
            <a:noFill/>
          </p:spPr>
          <p:txBody>
            <a:bodyPr wrap="none" lIns="91422" tIns="45711" rIns="91422" bIns="45711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ru-RU" sz="1600" b="1" dirty="0" smtClean="0">
                  <a:latin typeface="Calibri" panose="020F0502020204030204" pitchFamily="34" charset="0"/>
                  <a:cs typeface="Lato Regular"/>
                </a:rPr>
                <a:t>1</a:t>
              </a:r>
              <a:endParaRPr lang="id-ID" sz="1600" b="1" dirty="0">
                <a:latin typeface="Calibri" panose="020F0502020204030204" pitchFamily="34" charset="0"/>
                <a:cs typeface="Lato Regular"/>
              </a:endParaRPr>
            </a:p>
          </p:txBody>
        </p:sp>
      </p:grpSp>
      <p:grpSp>
        <p:nvGrpSpPr>
          <p:cNvPr id="49" name="Group 79"/>
          <p:cNvGrpSpPr/>
          <p:nvPr/>
        </p:nvGrpSpPr>
        <p:grpSpPr>
          <a:xfrm flipH="1">
            <a:off x="8795656" y="902561"/>
            <a:ext cx="3091541" cy="1960595"/>
            <a:chOff x="7500113" y="4522280"/>
            <a:chExt cx="1684387" cy="2771596"/>
          </a:xfrm>
        </p:grpSpPr>
        <p:sp>
          <p:nvSpPr>
            <p:cNvPr id="81" name="TextBox 80"/>
            <p:cNvSpPr txBox="1"/>
            <p:nvPr/>
          </p:nvSpPr>
          <p:spPr>
            <a:xfrm>
              <a:off x="7500113" y="5031417"/>
              <a:ext cx="1684387" cy="2262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smtClean="0"/>
                <a:t>совершенствование системы ГИА </a:t>
              </a:r>
            </a:p>
            <a:p>
              <a:pPr algn="ctr"/>
              <a:r>
                <a:rPr lang="ru-RU" sz="1400" dirty="0" smtClean="0"/>
                <a:t>по математике, физике,</a:t>
              </a:r>
            </a:p>
            <a:p>
              <a:pPr algn="ctr"/>
              <a:r>
                <a:rPr lang="ru-RU" sz="1400" dirty="0" smtClean="0"/>
                <a:t>химии и биологии, включая разработку предложений по обязательной сдаче экзамена по физике, химии или биологии на выбор обучающегося </a:t>
              </a:r>
              <a:endParaRPr lang="en-US" sz="14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8266063" y="4522280"/>
              <a:ext cx="164350" cy="569034"/>
            </a:xfrm>
            <a:prstGeom prst="rect">
              <a:avLst/>
            </a:prstGeom>
            <a:noFill/>
          </p:spPr>
          <p:txBody>
            <a:bodyPr wrap="none" lIns="91422" tIns="45711" rIns="91422" bIns="45711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ru-RU" b="1" dirty="0" smtClean="0">
                  <a:latin typeface="Calibri" panose="020F0502020204030204" pitchFamily="34" charset="0"/>
                  <a:cs typeface="Lato Regular"/>
                </a:rPr>
                <a:t>5</a:t>
              </a:r>
              <a:endParaRPr lang="id-ID" b="1" dirty="0">
                <a:latin typeface="Calibri" panose="020F0502020204030204" pitchFamily="34" charset="0"/>
                <a:cs typeface="Lato Regular"/>
              </a:endParaRPr>
            </a:p>
          </p:txBody>
        </p:sp>
      </p:grpSp>
      <p:sp>
        <p:nvSpPr>
          <p:cNvPr id="83" name="AutoShape 114"/>
          <p:cNvSpPr>
            <a:spLocks noChangeAspect="1"/>
          </p:cNvSpPr>
          <p:nvPr/>
        </p:nvSpPr>
        <p:spPr bwMode="auto">
          <a:xfrm>
            <a:off x="2061022" y="2864290"/>
            <a:ext cx="339007" cy="3405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050" y="9182"/>
                </a:moveTo>
                <a:cubicBezTo>
                  <a:pt x="21200" y="9182"/>
                  <a:pt x="21329" y="9229"/>
                  <a:pt x="21435" y="9326"/>
                </a:cubicBezTo>
                <a:cubicBezTo>
                  <a:pt x="21544" y="9426"/>
                  <a:pt x="21599" y="9549"/>
                  <a:pt x="21599" y="9699"/>
                </a:cubicBezTo>
                <a:lnTo>
                  <a:pt x="21599" y="11867"/>
                </a:lnTo>
                <a:cubicBezTo>
                  <a:pt x="21599" y="12232"/>
                  <a:pt x="21415" y="12414"/>
                  <a:pt x="21050" y="12414"/>
                </a:cubicBezTo>
                <a:lnTo>
                  <a:pt x="18746" y="12414"/>
                </a:lnTo>
                <a:cubicBezTo>
                  <a:pt x="18575" y="13204"/>
                  <a:pt x="18299" y="13947"/>
                  <a:pt x="17915" y="14646"/>
                </a:cubicBezTo>
                <a:cubicBezTo>
                  <a:pt x="17530" y="15342"/>
                  <a:pt x="17066" y="15965"/>
                  <a:pt x="16517" y="16514"/>
                </a:cubicBezTo>
                <a:cubicBezTo>
                  <a:pt x="15968" y="17061"/>
                  <a:pt x="15346" y="17528"/>
                  <a:pt x="14647" y="17913"/>
                </a:cubicBezTo>
                <a:cubicBezTo>
                  <a:pt x="13948" y="18298"/>
                  <a:pt x="13206" y="18577"/>
                  <a:pt x="12419" y="18741"/>
                </a:cubicBezTo>
                <a:lnTo>
                  <a:pt x="12419" y="21050"/>
                </a:lnTo>
                <a:cubicBezTo>
                  <a:pt x="12419" y="21197"/>
                  <a:pt x="12369" y="21329"/>
                  <a:pt x="12269" y="21435"/>
                </a:cubicBezTo>
                <a:cubicBezTo>
                  <a:pt x="12172" y="21544"/>
                  <a:pt x="12049" y="21599"/>
                  <a:pt x="11896" y="21599"/>
                </a:cubicBezTo>
                <a:lnTo>
                  <a:pt x="9732" y="21599"/>
                </a:lnTo>
                <a:cubicBezTo>
                  <a:pt x="9368" y="21599"/>
                  <a:pt x="9183" y="21417"/>
                  <a:pt x="9183" y="21050"/>
                </a:cubicBezTo>
                <a:lnTo>
                  <a:pt x="9183" y="18741"/>
                </a:lnTo>
                <a:cubicBezTo>
                  <a:pt x="8396" y="18577"/>
                  <a:pt x="7654" y="18298"/>
                  <a:pt x="6955" y="17913"/>
                </a:cubicBezTo>
                <a:cubicBezTo>
                  <a:pt x="6259" y="17528"/>
                  <a:pt x="5634" y="17061"/>
                  <a:pt x="5085" y="16514"/>
                </a:cubicBezTo>
                <a:cubicBezTo>
                  <a:pt x="4536" y="15965"/>
                  <a:pt x="4069" y="15342"/>
                  <a:pt x="3687" y="14646"/>
                </a:cubicBezTo>
                <a:cubicBezTo>
                  <a:pt x="3300" y="13947"/>
                  <a:pt x="3024" y="13204"/>
                  <a:pt x="2856" y="12414"/>
                </a:cubicBezTo>
                <a:lnTo>
                  <a:pt x="551" y="12414"/>
                </a:lnTo>
                <a:cubicBezTo>
                  <a:pt x="187" y="12414"/>
                  <a:pt x="0" y="12231"/>
                  <a:pt x="0" y="11867"/>
                </a:cubicBezTo>
                <a:lnTo>
                  <a:pt x="0" y="9699"/>
                </a:lnTo>
                <a:cubicBezTo>
                  <a:pt x="0" y="9549"/>
                  <a:pt x="58" y="9426"/>
                  <a:pt x="167" y="9326"/>
                </a:cubicBezTo>
                <a:cubicBezTo>
                  <a:pt x="273" y="9229"/>
                  <a:pt x="402" y="9182"/>
                  <a:pt x="551" y="9182"/>
                </a:cubicBezTo>
                <a:lnTo>
                  <a:pt x="2856" y="9182"/>
                </a:lnTo>
                <a:cubicBezTo>
                  <a:pt x="3026" y="8392"/>
                  <a:pt x="3300" y="7652"/>
                  <a:pt x="3687" y="6953"/>
                </a:cubicBezTo>
                <a:cubicBezTo>
                  <a:pt x="4069" y="6251"/>
                  <a:pt x="4536" y="5631"/>
                  <a:pt x="5085" y="5081"/>
                </a:cubicBezTo>
                <a:cubicBezTo>
                  <a:pt x="5634" y="4532"/>
                  <a:pt x="6256" y="4065"/>
                  <a:pt x="6955" y="3680"/>
                </a:cubicBezTo>
                <a:cubicBezTo>
                  <a:pt x="7654" y="3298"/>
                  <a:pt x="8396" y="3022"/>
                  <a:pt x="9183" y="2852"/>
                </a:cubicBezTo>
                <a:lnTo>
                  <a:pt x="9183" y="546"/>
                </a:lnTo>
                <a:cubicBezTo>
                  <a:pt x="9183" y="181"/>
                  <a:pt x="9365" y="0"/>
                  <a:pt x="9732" y="0"/>
                </a:cubicBezTo>
                <a:lnTo>
                  <a:pt x="11896" y="0"/>
                </a:lnTo>
                <a:cubicBezTo>
                  <a:pt x="12049" y="0"/>
                  <a:pt x="12172" y="50"/>
                  <a:pt x="12269" y="158"/>
                </a:cubicBezTo>
                <a:cubicBezTo>
                  <a:pt x="12369" y="267"/>
                  <a:pt x="12419" y="396"/>
                  <a:pt x="12419" y="546"/>
                </a:cubicBezTo>
                <a:lnTo>
                  <a:pt x="12419" y="2852"/>
                </a:lnTo>
                <a:cubicBezTo>
                  <a:pt x="13206" y="3022"/>
                  <a:pt x="13948" y="3298"/>
                  <a:pt x="14647" y="3680"/>
                </a:cubicBezTo>
                <a:cubicBezTo>
                  <a:pt x="15343" y="4065"/>
                  <a:pt x="15968" y="4532"/>
                  <a:pt x="16517" y="5082"/>
                </a:cubicBezTo>
                <a:cubicBezTo>
                  <a:pt x="17066" y="5631"/>
                  <a:pt x="17530" y="6251"/>
                  <a:pt x="17915" y="6953"/>
                </a:cubicBezTo>
                <a:cubicBezTo>
                  <a:pt x="18299" y="7652"/>
                  <a:pt x="18578" y="8392"/>
                  <a:pt x="18746" y="9182"/>
                </a:cubicBezTo>
                <a:lnTo>
                  <a:pt x="21050" y="9182"/>
                </a:lnTo>
                <a:close/>
                <a:moveTo>
                  <a:pt x="12419" y="16465"/>
                </a:moveTo>
                <a:cubicBezTo>
                  <a:pt x="13411" y="16194"/>
                  <a:pt x="14268" y="15698"/>
                  <a:pt x="14991" y="14981"/>
                </a:cubicBezTo>
                <a:cubicBezTo>
                  <a:pt x="15710" y="14264"/>
                  <a:pt x="16203" y="13410"/>
                  <a:pt x="16467" y="12414"/>
                </a:cubicBezTo>
                <a:lnTo>
                  <a:pt x="14048" y="12414"/>
                </a:lnTo>
                <a:cubicBezTo>
                  <a:pt x="13684" y="12414"/>
                  <a:pt x="13505" y="12231"/>
                  <a:pt x="13514" y="11867"/>
                </a:cubicBezTo>
                <a:lnTo>
                  <a:pt x="13514" y="9699"/>
                </a:lnTo>
                <a:cubicBezTo>
                  <a:pt x="13514" y="9549"/>
                  <a:pt x="13567" y="9426"/>
                  <a:pt x="13669" y="9326"/>
                </a:cubicBezTo>
                <a:cubicBezTo>
                  <a:pt x="13772" y="9229"/>
                  <a:pt x="13898" y="9182"/>
                  <a:pt x="14048" y="9182"/>
                </a:cubicBezTo>
                <a:lnTo>
                  <a:pt x="16467" y="9182"/>
                </a:lnTo>
                <a:cubicBezTo>
                  <a:pt x="16194" y="8186"/>
                  <a:pt x="15698" y="7332"/>
                  <a:pt x="14982" y="6609"/>
                </a:cubicBezTo>
                <a:cubicBezTo>
                  <a:pt x="14265" y="5883"/>
                  <a:pt x="13411" y="5390"/>
                  <a:pt x="12419" y="5131"/>
                </a:cubicBezTo>
                <a:lnTo>
                  <a:pt x="12419" y="7549"/>
                </a:lnTo>
                <a:cubicBezTo>
                  <a:pt x="12419" y="7699"/>
                  <a:pt x="12369" y="7828"/>
                  <a:pt x="12269" y="7928"/>
                </a:cubicBezTo>
                <a:cubicBezTo>
                  <a:pt x="12172" y="8031"/>
                  <a:pt x="12049" y="8081"/>
                  <a:pt x="11896" y="8081"/>
                </a:cubicBezTo>
                <a:lnTo>
                  <a:pt x="9732" y="8081"/>
                </a:lnTo>
                <a:cubicBezTo>
                  <a:pt x="9368" y="8081"/>
                  <a:pt x="9183" y="7905"/>
                  <a:pt x="9183" y="7549"/>
                </a:cubicBezTo>
                <a:lnTo>
                  <a:pt x="9183" y="5131"/>
                </a:lnTo>
                <a:cubicBezTo>
                  <a:pt x="8191" y="5402"/>
                  <a:pt x="7334" y="5895"/>
                  <a:pt x="6608" y="6612"/>
                </a:cubicBezTo>
                <a:cubicBezTo>
                  <a:pt x="5889" y="7332"/>
                  <a:pt x="5399" y="8187"/>
                  <a:pt x="5135" y="9182"/>
                </a:cubicBezTo>
                <a:lnTo>
                  <a:pt x="7580" y="9182"/>
                </a:lnTo>
                <a:cubicBezTo>
                  <a:pt x="7733" y="9182"/>
                  <a:pt x="7853" y="9229"/>
                  <a:pt x="7947" y="9326"/>
                </a:cubicBezTo>
                <a:cubicBezTo>
                  <a:pt x="8038" y="9426"/>
                  <a:pt x="8088" y="9550"/>
                  <a:pt x="8088" y="9700"/>
                </a:cubicBezTo>
                <a:lnTo>
                  <a:pt x="8088" y="11867"/>
                </a:lnTo>
                <a:cubicBezTo>
                  <a:pt x="8088" y="12017"/>
                  <a:pt x="8038" y="12144"/>
                  <a:pt x="7947" y="12252"/>
                </a:cubicBezTo>
                <a:cubicBezTo>
                  <a:pt x="7853" y="12364"/>
                  <a:pt x="7733" y="12414"/>
                  <a:pt x="7580" y="12414"/>
                </a:cubicBezTo>
                <a:lnTo>
                  <a:pt x="5135" y="12414"/>
                </a:lnTo>
                <a:cubicBezTo>
                  <a:pt x="5408" y="13410"/>
                  <a:pt x="5904" y="14267"/>
                  <a:pt x="6620" y="14990"/>
                </a:cubicBezTo>
                <a:cubicBezTo>
                  <a:pt x="7337" y="15710"/>
                  <a:pt x="8191" y="16203"/>
                  <a:pt x="9183" y="16465"/>
                </a:cubicBezTo>
                <a:lnTo>
                  <a:pt x="9183" y="14018"/>
                </a:lnTo>
                <a:cubicBezTo>
                  <a:pt x="9183" y="13868"/>
                  <a:pt x="9239" y="13744"/>
                  <a:pt x="9348" y="13653"/>
                </a:cubicBezTo>
                <a:cubicBezTo>
                  <a:pt x="9453" y="13559"/>
                  <a:pt x="9583" y="13512"/>
                  <a:pt x="9732" y="13512"/>
                </a:cubicBezTo>
                <a:lnTo>
                  <a:pt x="11896" y="13512"/>
                </a:lnTo>
                <a:cubicBezTo>
                  <a:pt x="12049" y="13512"/>
                  <a:pt x="12172" y="13559"/>
                  <a:pt x="12269" y="13653"/>
                </a:cubicBezTo>
                <a:cubicBezTo>
                  <a:pt x="12369" y="13744"/>
                  <a:pt x="12419" y="13868"/>
                  <a:pt x="12419" y="14018"/>
                </a:cubicBezTo>
                <a:lnTo>
                  <a:pt x="12419" y="1646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50789" tIns="50789" rIns="50789" bIns="50789" anchor="ctr"/>
          <a:lstStyle/>
          <a:p>
            <a:pPr defTabSz="457098">
              <a:defRPr/>
            </a:pPr>
            <a:endParaRPr lang="es-ES" sz="36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Lato Regular"/>
              <a:cs typeface="Lato Regular"/>
              <a:sym typeface="Gill Sans" charset="0"/>
            </a:endParaRPr>
          </a:p>
        </p:txBody>
      </p:sp>
      <p:sp>
        <p:nvSpPr>
          <p:cNvPr id="84" name="AutoShape 82"/>
          <p:cNvSpPr>
            <a:spLocks noChangeAspect="1"/>
          </p:cNvSpPr>
          <p:nvPr/>
        </p:nvSpPr>
        <p:spPr bwMode="auto">
          <a:xfrm>
            <a:off x="7314776" y="2910980"/>
            <a:ext cx="247146" cy="24721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3767" y="5419"/>
                </a:moveTo>
                <a:cubicBezTo>
                  <a:pt x="4051" y="5419"/>
                  <a:pt x="4271" y="5505"/>
                  <a:pt x="4428" y="5687"/>
                </a:cubicBezTo>
                <a:cubicBezTo>
                  <a:pt x="4586" y="5865"/>
                  <a:pt x="4701" y="6078"/>
                  <a:pt x="4766" y="6326"/>
                </a:cubicBezTo>
                <a:cubicBezTo>
                  <a:pt x="4835" y="6574"/>
                  <a:pt x="4879" y="6836"/>
                  <a:pt x="4893" y="7106"/>
                </a:cubicBezTo>
                <a:cubicBezTo>
                  <a:pt x="4910" y="7377"/>
                  <a:pt x="4917" y="7596"/>
                  <a:pt x="4917" y="7760"/>
                </a:cubicBezTo>
                <a:lnTo>
                  <a:pt x="4917" y="9856"/>
                </a:lnTo>
                <a:cubicBezTo>
                  <a:pt x="4809" y="9928"/>
                  <a:pt x="4720" y="10015"/>
                  <a:pt x="4646" y="10110"/>
                </a:cubicBezTo>
                <a:cubicBezTo>
                  <a:pt x="4574" y="10208"/>
                  <a:pt x="4468" y="10257"/>
                  <a:pt x="4329" y="10257"/>
                </a:cubicBezTo>
                <a:lnTo>
                  <a:pt x="561" y="10257"/>
                </a:lnTo>
                <a:cubicBezTo>
                  <a:pt x="439" y="10257"/>
                  <a:pt x="338" y="10208"/>
                  <a:pt x="256" y="10110"/>
                </a:cubicBezTo>
                <a:cubicBezTo>
                  <a:pt x="177" y="10015"/>
                  <a:pt x="93" y="9928"/>
                  <a:pt x="0" y="9856"/>
                </a:cubicBezTo>
                <a:lnTo>
                  <a:pt x="0" y="7760"/>
                </a:lnTo>
                <a:cubicBezTo>
                  <a:pt x="0" y="7596"/>
                  <a:pt x="4" y="7377"/>
                  <a:pt x="12" y="7106"/>
                </a:cubicBezTo>
                <a:cubicBezTo>
                  <a:pt x="19" y="6836"/>
                  <a:pt x="57" y="6574"/>
                  <a:pt x="124" y="6326"/>
                </a:cubicBezTo>
                <a:cubicBezTo>
                  <a:pt x="196" y="6078"/>
                  <a:pt x="309" y="5865"/>
                  <a:pt x="465" y="5687"/>
                </a:cubicBezTo>
                <a:cubicBezTo>
                  <a:pt x="624" y="5508"/>
                  <a:pt x="842" y="5419"/>
                  <a:pt x="1123" y="5419"/>
                </a:cubicBezTo>
                <a:cubicBezTo>
                  <a:pt x="782" y="5151"/>
                  <a:pt x="508" y="4803"/>
                  <a:pt x="304" y="4377"/>
                </a:cubicBezTo>
                <a:cubicBezTo>
                  <a:pt x="103" y="3950"/>
                  <a:pt x="0" y="3469"/>
                  <a:pt x="0" y="2937"/>
                </a:cubicBezTo>
                <a:cubicBezTo>
                  <a:pt x="0" y="2539"/>
                  <a:pt x="64" y="2162"/>
                  <a:pt x="189" y="1805"/>
                </a:cubicBezTo>
                <a:cubicBezTo>
                  <a:pt x="316" y="1448"/>
                  <a:pt x="491" y="1134"/>
                  <a:pt x="717" y="861"/>
                </a:cubicBezTo>
                <a:cubicBezTo>
                  <a:pt x="943" y="590"/>
                  <a:pt x="1207" y="380"/>
                  <a:pt x="1504" y="227"/>
                </a:cubicBezTo>
                <a:cubicBezTo>
                  <a:pt x="1804" y="77"/>
                  <a:pt x="2119" y="0"/>
                  <a:pt x="2445" y="0"/>
                </a:cubicBezTo>
                <a:cubicBezTo>
                  <a:pt x="2793" y="0"/>
                  <a:pt x="3115" y="77"/>
                  <a:pt x="3412" y="227"/>
                </a:cubicBezTo>
                <a:cubicBezTo>
                  <a:pt x="3712" y="380"/>
                  <a:pt x="3969" y="590"/>
                  <a:pt x="4188" y="861"/>
                </a:cubicBezTo>
                <a:cubicBezTo>
                  <a:pt x="4406" y="1134"/>
                  <a:pt x="4584" y="1448"/>
                  <a:pt x="4716" y="1805"/>
                </a:cubicBezTo>
                <a:cubicBezTo>
                  <a:pt x="4850" y="2162"/>
                  <a:pt x="4917" y="2539"/>
                  <a:pt x="4917" y="2937"/>
                </a:cubicBezTo>
                <a:cubicBezTo>
                  <a:pt x="4917" y="3458"/>
                  <a:pt x="4814" y="3939"/>
                  <a:pt x="4603" y="4371"/>
                </a:cubicBezTo>
                <a:cubicBezTo>
                  <a:pt x="4392" y="4800"/>
                  <a:pt x="4115" y="5151"/>
                  <a:pt x="3767" y="5419"/>
                </a:cubicBezTo>
                <a:moveTo>
                  <a:pt x="18165" y="12062"/>
                </a:moveTo>
                <a:cubicBezTo>
                  <a:pt x="18672" y="12604"/>
                  <a:pt x="19070" y="13142"/>
                  <a:pt x="19356" y="13669"/>
                </a:cubicBezTo>
                <a:cubicBezTo>
                  <a:pt x="19641" y="14196"/>
                  <a:pt x="19788" y="14801"/>
                  <a:pt x="19788" y="15480"/>
                </a:cubicBezTo>
                <a:lnTo>
                  <a:pt x="19788" y="20816"/>
                </a:lnTo>
                <a:cubicBezTo>
                  <a:pt x="19694" y="20868"/>
                  <a:pt x="19620" y="20931"/>
                  <a:pt x="19557" y="20995"/>
                </a:cubicBezTo>
                <a:cubicBezTo>
                  <a:pt x="19497" y="21061"/>
                  <a:pt x="19425" y="21122"/>
                  <a:pt x="19344" y="21191"/>
                </a:cubicBezTo>
                <a:cubicBezTo>
                  <a:pt x="19262" y="21251"/>
                  <a:pt x="19173" y="21317"/>
                  <a:pt x="19075" y="21386"/>
                </a:cubicBezTo>
                <a:cubicBezTo>
                  <a:pt x="18976" y="21455"/>
                  <a:pt x="18835" y="21528"/>
                  <a:pt x="18662" y="21599"/>
                </a:cubicBezTo>
                <a:lnTo>
                  <a:pt x="2942" y="21599"/>
                </a:lnTo>
                <a:cubicBezTo>
                  <a:pt x="2675" y="21599"/>
                  <a:pt x="2467" y="21499"/>
                  <a:pt x="2318" y="21291"/>
                </a:cubicBezTo>
                <a:cubicBezTo>
                  <a:pt x="2167" y="21081"/>
                  <a:pt x="2003" y="20926"/>
                  <a:pt x="1819" y="20816"/>
                </a:cubicBezTo>
                <a:lnTo>
                  <a:pt x="1819" y="15480"/>
                </a:lnTo>
                <a:cubicBezTo>
                  <a:pt x="1819" y="14763"/>
                  <a:pt x="1989" y="14127"/>
                  <a:pt x="2335" y="13571"/>
                </a:cubicBezTo>
                <a:cubicBezTo>
                  <a:pt x="2678" y="13018"/>
                  <a:pt x="3052" y="12511"/>
                  <a:pt x="3460" y="12062"/>
                </a:cubicBezTo>
                <a:cubicBezTo>
                  <a:pt x="3535" y="11970"/>
                  <a:pt x="3633" y="11869"/>
                  <a:pt x="3753" y="11766"/>
                </a:cubicBezTo>
                <a:cubicBezTo>
                  <a:pt x="3873" y="11659"/>
                  <a:pt x="4000" y="11590"/>
                  <a:pt x="4137" y="11553"/>
                </a:cubicBezTo>
                <a:cubicBezTo>
                  <a:pt x="4276" y="11495"/>
                  <a:pt x="4432" y="11466"/>
                  <a:pt x="4610" y="11455"/>
                </a:cubicBezTo>
                <a:cubicBezTo>
                  <a:pt x="4785" y="11446"/>
                  <a:pt x="4956" y="11423"/>
                  <a:pt x="5126" y="11388"/>
                </a:cubicBezTo>
                <a:cubicBezTo>
                  <a:pt x="5594" y="11299"/>
                  <a:pt x="6091" y="11210"/>
                  <a:pt x="6621" y="11121"/>
                </a:cubicBezTo>
                <a:cubicBezTo>
                  <a:pt x="7149" y="11034"/>
                  <a:pt x="7665" y="10945"/>
                  <a:pt x="8172" y="10853"/>
                </a:cubicBezTo>
                <a:cubicBezTo>
                  <a:pt x="7483" y="10326"/>
                  <a:pt x="6928" y="9632"/>
                  <a:pt x="6513" y="8762"/>
                </a:cubicBezTo>
                <a:cubicBezTo>
                  <a:pt x="6093" y="7896"/>
                  <a:pt x="5884" y="6940"/>
                  <a:pt x="5884" y="5903"/>
                </a:cubicBezTo>
                <a:cubicBezTo>
                  <a:pt x="5884" y="5097"/>
                  <a:pt x="6016" y="4331"/>
                  <a:pt x="6275" y="3608"/>
                </a:cubicBezTo>
                <a:cubicBezTo>
                  <a:pt x="6535" y="2885"/>
                  <a:pt x="6887" y="2260"/>
                  <a:pt x="7331" y="1733"/>
                </a:cubicBezTo>
                <a:cubicBezTo>
                  <a:pt x="7778" y="1203"/>
                  <a:pt x="8299" y="786"/>
                  <a:pt x="8894" y="472"/>
                </a:cubicBezTo>
                <a:cubicBezTo>
                  <a:pt x="9494" y="158"/>
                  <a:pt x="10125" y="3"/>
                  <a:pt x="10802" y="3"/>
                </a:cubicBezTo>
                <a:cubicBezTo>
                  <a:pt x="11476" y="3"/>
                  <a:pt x="12112" y="158"/>
                  <a:pt x="12710" y="472"/>
                </a:cubicBezTo>
                <a:cubicBezTo>
                  <a:pt x="13307" y="786"/>
                  <a:pt x="13826" y="1203"/>
                  <a:pt x="14272" y="1733"/>
                </a:cubicBezTo>
                <a:cubicBezTo>
                  <a:pt x="14716" y="2260"/>
                  <a:pt x="15067" y="2885"/>
                  <a:pt x="15328" y="3608"/>
                </a:cubicBezTo>
                <a:cubicBezTo>
                  <a:pt x="15590" y="4331"/>
                  <a:pt x="15719" y="5097"/>
                  <a:pt x="15719" y="5903"/>
                </a:cubicBezTo>
                <a:cubicBezTo>
                  <a:pt x="15719" y="6939"/>
                  <a:pt x="15513" y="7890"/>
                  <a:pt x="15100" y="8757"/>
                </a:cubicBezTo>
                <a:cubicBezTo>
                  <a:pt x="14685" y="9620"/>
                  <a:pt x="14128" y="10320"/>
                  <a:pt x="13432" y="10853"/>
                </a:cubicBezTo>
                <a:cubicBezTo>
                  <a:pt x="13936" y="10945"/>
                  <a:pt x="14452" y="11031"/>
                  <a:pt x="14978" y="11115"/>
                </a:cubicBezTo>
                <a:cubicBezTo>
                  <a:pt x="15504" y="11198"/>
                  <a:pt x="16005" y="11288"/>
                  <a:pt x="16478" y="11388"/>
                </a:cubicBezTo>
                <a:cubicBezTo>
                  <a:pt x="16653" y="11426"/>
                  <a:pt x="16826" y="11449"/>
                  <a:pt x="16994" y="11455"/>
                </a:cubicBezTo>
                <a:cubicBezTo>
                  <a:pt x="17162" y="11466"/>
                  <a:pt x="17323" y="11495"/>
                  <a:pt x="17467" y="11553"/>
                </a:cubicBezTo>
                <a:cubicBezTo>
                  <a:pt x="17603" y="11590"/>
                  <a:pt x="17731" y="11659"/>
                  <a:pt x="17851" y="11766"/>
                </a:cubicBezTo>
                <a:cubicBezTo>
                  <a:pt x="17966" y="11869"/>
                  <a:pt x="18074" y="11970"/>
                  <a:pt x="18165" y="12062"/>
                </a:cubicBezTo>
                <a:moveTo>
                  <a:pt x="20474" y="5419"/>
                </a:moveTo>
                <a:cubicBezTo>
                  <a:pt x="20757" y="5419"/>
                  <a:pt x="20973" y="5505"/>
                  <a:pt x="21124" y="5687"/>
                </a:cubicBezTo>
                <a:cubicBezTo>
                  <a:pt x="21271" y="5865"/>
                  <a:pt x="21381" y="6078"/>
                  <a:pt x="21448" y="6326"/>
                </a:cubicBezTo>
                <a:cubicBezTo>
                  <a:pt x="21520" y="6574"/>
                  <a:pt x="21561" y="6836"/>
                  <a:pt x="21576" y="7106"/>
                </a:cubicBezTo>
                <a:cubicBezTo>
                  <a:pt x="21592" y="7377"/>
                  <a:pt x="21599" y="7596"/>
                  <a:pt x="21599" y="7760"/>
                </a:cubicBezTo>
                <a:lnTo>
                  <a:pt x="21599" y="9856"/>
                </a:lnTo>
                <a:cubicBezTo>
                  <a:pt x="21508" y="9928"/>
                  <a:pt x="21422" y="10015"/>
                  <a:pt x="21340" y="10110"/>
                </a:cubicBezTo>
                <a:cubicBezTo>
                  <a:pt x="21261" y="10208"/>
                  <a:pt x="21158" y="10257"/>
                  <a:pt x="21036" y="10257"/>
                </a:cubicBezTo>
                <a:lnTo>
                  <a:pt x="17268" y="10257"/>
                </a:lnTo>
                <a:cubicBezTo>
                  <a:pt x="17131" y="10257"/>
                  <a:pt x="17023" y="10208"/>
                  <a:pt x="16953" y="10110"/>
                </a:cubicBezTo>
                <a:cubicBezTo>
                  <a:pt x="16879" y="10015"/>
                  <a:pt x="16790" y="9928"/>
                  <a:pt x="16682" y="9856"/>
                </a:cubicBezTo>
                <a:lnTo>
                  <a:pt x="16682" y="7760"/>
                </a:lnTo>
                <a:cubicBezTo>
                  <a:pt x="16682" y="7596"/>
                  <a:pt x="16692" y="7377"/>
                  <a:pt x="16706" y="7106"/>
                </a:cubicBezTo>
                <a:cubicBezTo>
                  <a:pt x="16720" y="6836"/>
                  <a:pt x="16766" y="6574"/>
                  <a:pt x="16836" y="6326"/>
                </a:cubicBezTo>
                <a:cubicBezTo>
                  <a:pt x="16912" y="6078"/>
                  <a:pt x="17023" y="5865"/>
                  <a:pt x="17183" y="5687"/>
                </a:cubicBezTo>
                <a:cubicBezTo>
                  <a:pt x="17337" y="5508"/>
                  <a:pt x="17556" y="5419"/>
                  <a:pt x="17829" y="5419"/>
                </a:cubicBezTo>
                <a:cubicBezTo>
                  <a:pt x="17488" y="5151"/>
                  <a:pt x="17210" y="4803"/>
                  <a:pt x="16999" y="4377"/>
                </a:cubicBezTo>
                <a:cubicBezTo>
                  <a:pt x="16788" y="3950"/>
                  <a:pt x="16682" y="3469"/>
                  <a:pt x="16682" y="2937"/>
                </a:cubicBezTo>
                <a:cubicBezTo>
                  <a:pt x="16682" y="2539"/>
                  <a:pt x="16744" y="2162"/>
                  <a:pt x="16872" y="1805"/>
                </a:cubicBezTo>
                <a:cubicBezTo>
                  <a:pt x="16999" y="1448"/>
                  <a:pt x="17174" y="1134"/>
                  <a:pt x="17400" y="861"/>
                </a:cubicBezTo>
                <a:cubicBezTo>
                  <a:pt x="17625" y="590"/>
                  <a:pt x="17889" y="380"/>
                  <a:pt x="18187" y="227"/>
                </a:cubicBezTo>
                <a:cubicBezTo>
                  <a:pt x="18487" y="77"/>
                  <a:pt x="18808" y="0"/>
                  <a:pt x="19152" y="0"/>
                </a:cubicBezTo>
                <a:cubicBezTo>
                  <a:pt x="19480" y="0"/>
                  <a:pt x="19795" y="77"/>
                  <a:pt x="20095" y="227"/>
                </a:cubicBezTo>
                <a:cubicBezTo>
                  <a:pt x="20395" y="380"/>
                  <a:pt x="20656" y="590"/>
                  <a:pt x="20882" y="861"/>
                </a:cubicBezTo>
                <a:cubicBezTo>
                  <a:pt x="21108" y="1134"/>
                  <a:pt x="21285" y="1448"/>
                  <a:pt x="21412" y="1805"/>
                </a:cubicBezTo>
                <a:cubicBezTo>
                  <a:pt x="21537" y="2162"/>
                  <a:pt x="21599" y="2539"/>
                  <a:pt x="21599" y="2937"/>
                </a:cubicBezTo>
                <a:cubicBezTo>
                  <a:pt x="21599" y="3458"/>
                  <a:pt x="21499" y="3939"/>
                  <a:pt x="21295" y="4371"/>
                </a:cubicBezTo>
                <a:cubicBezTo>
                  <a:pt x="21093" y="4800"/>
                  <a:pt x="20820" y="5151"/>
                  <a:pt x="20474" y="541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50789" tIns="50789" rIns="50789" bIns="50789" anchor="ctr"/>
          <a:lstStyle/>
          <a:p>
            <a:pPr defTabSz="457098">
              <a:defRPr/>
            </a:pPr>
            <a:endParaRPr lang="es-ES" sz="36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85" name="AutoShape 115"/>
          <p:cNvSpPr>
            <a:spLocks noChangeAspect="1"/>
          </p:cNvSpPr>
          <p:nvPr/>
        </p:nvSpPr>
        <p:spPr bwMode="auto">
          <a:xfrm>
            <a:off x="3387941" y="4016430"/>
            <a:ext cx="287735" cy="28451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57" y="18801"/>
                </a:moveTo>
                <a:cubicBezTo>
                  <a:pt x="21518" y="18965"/>
                  <a:pt x="21599" y="19177"/>
                  <a:pt x="21599" y="19436"/>
                </a:cubicBezTo>
                <a:cubicBezTo>
                  <a:pt x="21599" y="19580"/>
                  <a:pt x="21518" y="19775"/>
                  <a:pt x="21357" y="20018"/>
                </a:cubicBezTo>
                <a:cubicBezTo>
                  <a:pt x="21193" y="20261"/>
                  <a:pt x="20989" y="20504"/>
                  <a:pt x="20746" y="20741"/>
                </a:cubicBezTo>
                <a:cubicBezTo>
                  <a:pt x="20503" y="20978"/>
                  <a:pt x="20260" y="21184"/>
                  <a:pt x="20023" y="21348"/>
                </a:cubicBezTo>
                <a:cubicBezTo>
                  <a:pt x="19783" y="21518"/>
                  <a:pt x="19593" y="21599"/>
                  <a:pt x="19447" y="21599"/>
                </a:cubicBezTo>
                <a:cubicBezTo>
                  <a:pt x="19189" y="21599"/>
                  <a:pt x="18975" y="21515"/>
                  <a:pt x="18811" y="21343"/>
                </a:cubicBezTo>
                <a:lnTo>
                  <a:pt x="13957" y="16502"/>
                </a:lnTo>
                <a:cubicBezTo>
                  <a:pt x="13217" y="16980"/>
                  <a:pt x="12428" y="17350"/>
                  <a:pt x="11589" y="17604"/>
                </a:cubicBezTo>
                <a:cubicBezTo>
                  <a:pt x="10750" y="17864"/>
                  <a:pt x="9891" y="17991"/>
                  <a:pt x="9007" y="17991"/>
                </a:cubicBezTo>
                <a:cubicBezTo>
                  <a:pt x="7769" y="17991"/>
                  <a:pt x="6608" y="17759"/>
                  <a:pt x="5517" y="17290"/>
                </a:cubicBezTo>
                <a:cubicBezTo>
                  <a:pt x="4427" y="16822"/>
                  <a:pt x="3469" y="16175"/>
                  <a:pt x="2644" y="15353"/>
                </a:cubicBezTo>
                <a:cubicBezTo>
                  <a:pt x="1816" y="14534"/>
                  <a:pt x="1172" y="13580"/>
                  <a:pt x="700" y="12487"/>
                </a:cubicBezTo>
                <a:cubicBezTo>
                  <a:pt x="231" y="11400"/>
                  <a:pt x="0" y="10236"/>
                  <a:pt x="0" y="8999"/>
                </a:cubicBezTo>
                <a:cubicBezTo>
                  <a:pt x="0" y="7768"/>
                  <a:pt x="231" y="6602"/>
                  <a:pt x="700" y="5515"/>
                </a:cubicBezTo>
                <a:cubicBezTo>
                  <a:pt x="1169" y="4422"/>
                  <a:pt x="1816" y="3467"/>
                  <a:pt x="2644" y="2645"/>
                </a:cubicBezTo>
                <a:cubicBezTo>
                  <a:pt x="3469" y="1827"/>
                  <a:pt x="4424" y="1180"/>
                  <a:pt x="5512" y="708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4" y="0"/>
                  <a:pt x="11403" y="237"/>
                  <a:pt x="12488" y="708"/>
                </a:cubicBezTo>
                <a:cubicBezTo>
                  <a:pt x="13573" y="1180"/>
                  <a:pt x="14530" y="1827"/>
                  <a:pt x="15358" y="2645"/>
                </a:cubicBezTo>
                <a:cubicBezTo>
                  <a:pt x="16183" y="3467"/>
                  <a:pt x="16830" y="4422"/>
                  <a:pt x="17299" y="5515"/>
                </a:cubicBezTo>
                <a:cubicBezTo>
                  <a:pt x="17768" y="6602"/>
                  <a:pt x="18003" y="7768"/>
                  <a:pt x="18003" y="8999"/>
                </a:cubicBezTo>
                <a:cubicBezTo>
                  <a:pt x="18003" y="9886"/>
                  <a:pt x="17873" y="10747"/>
                  <a:pt x="17616" y="11589"/>
                </a:cubicBezTo>
                <a:cubicBezTo>
                  <a:pt x="17359" y="12433"/>
                  <a:pt x="16991" y="13218"/>
                  <a:pt x="16514" y="13947"/>
                </a:cubicBezTo>
                <a:lnTo>
                  <a:pt x="21357" y="18801"/>
                </a:lnTo>
                <a:close/>
                <a:moveTo>
                  <a:pt x="3596" y="8999"/>
                </a:moveTo>
                <a:cubicBezTo>
                  <a:pt x="3596" y="9759"/>
                  <a:pt x="3740" y="10465"/>
                  <a:pt x="4028" y="11117"/>
                </a:cubicBezTo>
                <a:cubicBezTo>
                  <a:pt x="4317" y="11770"/>
                  <a:pt x="4707" y="12337"/>
                  <a:pt x="5193" y="12820"/>
                </a:cubicBezTo>
                <a:cubicBezTo>
                  <a:pt x="5679" y="13300"/>
                  <a:pt x="6252" y="13684"/>
                  <a:pt x="6908" y="13969"/>
                </a:cubicBezTo>
                <a:cubicBezTo>
                  <a:pt x="7566" y="14252"/>
                  <a:pt x="8264" y="14393"/>
                  <a:pt x="9004" y="14393"/>
                </a:cubicBezTo>
                <a:cubicBezTo>
                  <a:pt x="9744" y="14393"/>
                  <a:pt x="10439" y="14252"/>
                  <a:pt x="11092" y="13969"/>
                </a:cubicBezTo>
                <a:cubicBezTo>
                  <a:pt x="11745" y="13684"/>
                  <a:pt x="12318" y="13300"/>
                  <a:pt x="12801" y="12820"/>
                </a:cubicBezTo>
                <a:cubicBezTo>
                  <a:pt x="13290" y="12337"/>
                  <a:pt x="13677" y="11770"/>
                  <a:pt x="13965" y="11117"/>
                </a:cubicBezTo>
                <a:cubicBezTo>
                  <a:pt x="14254" y="10465"/>
                  <a:pt x="14398" y="9759"/>
                  <a:pt x="14398" y="8999"/>
                </a:cubicBezTo>
                <a:cubicBezTo>
                  <a:pt x="14398" y="8259"/>
                  <a:pt x="14254" y="7565"/>
                  <a:pt x="13965" y="6912"/>
                </a:cubicBezTo>
                <a:cubicBezTo>
                  <a:pt x="13674" y="6257"/>
                  <a:pt x="13290" y="5684"/>
                  <a:pt x="12801" y="5192"/>
                </a:cubicBezTo>
                <a:cubicBezTo>
                  <a:pt x="12315" y="4704"/>
                  <a:pt x="11745" y="4317"/>
                  <a:pt x="11092" y="4032"/>
                </a:cubicBezTo>
                <a:cubicBezTo>
                  <a:pt x="10439" y="3749"/>
                  <a:pt x="9741" y="3605"/>
                  <a:pt x="9004" y="3605"/>
                </a:cubicBezTo>
                <a:cubicBezTo>
                  <a:pt x="8267" y="3605"/>
                  <a:pt x="7566" y="3749"/>
                  <a:pt x="6908" y="4032"/>
                </a:cubicBezTo>
                <a:cubicBezTo>
                  <a:pt x="6252" y="4317"/>
                  <a:pt x="5676" y="4704"/>
                  <a:pt x="5193" y="5192"/>
                </a:cubicBezTo>
                <a:cubicBezTo>
                  <a:pt x="4707" y="5684"/>
                  <a:pt x="4317" y="6257"/>
                  <a:pt x="4028" y="6912"/>
                </a:cubicBezTo>
                <a:cubicBezTo>
                  <a:pt x="3740" y="7565"/>
                  <a:pt x="3596" y="8256"/>
                  <a:pt x="3596" y="8999"/>
                </a:cubicBezTo>
                <a:moveTo>
                  <a:pt x="9007" y="5591"/>
                </a:moveTo>
                <a:cubicBezTo>
                  <a:pt x="9185" y="5591"/>
                  <a:pt x="9343" y="5656"/>
                  <a:pt x="9473" y="5785"/>
                </a:cubicBezTo>
                <a:cubicBezTo>
                  <a:pt x="9603" y="5918"/>
                  <a:pt x="9668" y="6082"/>
                  <a:pt x="9668" y="6279"/>
                </a:cubicBezTo>
                <a:cubicBezTo>
                  <a:pt x="9668" y="6460"/>
                  <a:pt x="9603" y="6616"/>
                  <a:pt x="9473" y="6745"/>
                </a:cubicBezTo>
                <a:cubicBezTo>
                  <a:pt x="9343" y="6878"/>
                  <a:pt x="9185" y="6943"/>
                  <a:pt x="9007" y="6943"/>
                </a:cubicBezTo>
                <a:cubicBezTo>
                  <a:pt x="8439" y="6943"/>
                  <a:pt x="7953" y="7144"/>
                  <a:pt x="7552" y="7536"/>
                </a:cubicBezTo>
                <a:cubicBezTo>
                  <a:pt x="7151" y="7934"/>
                  <a:pt x="6950" y="8423"/>
                  <a:pt x="6950" y="8996"/>
                </a:cubicBezTo>
                <a:cubicBezTo>
                  <a:pt x="6950" y="9180"/>
                  <a:pt x="6885" y="9332"/>
                  <a:pt x="6755" y="9465"/>
                </a:cubicBezTo>
                <a:cubicBezTo>
                  <a:pt x="6622" y="9595"/>
                  <a:pt x="6467" y="9657"/>
                  <a:pt x="6289" y="9657"/>
                </a:cubicBezTo>
                <a:cubicBezTo>
                  <a:pt x="6080" y="9657"/>
                  <a:pt x="5913" y="9595"/>
                  <a:pt x="5786" y="9465"/>
                </a:cubicBezTo>
                <a:cubicBezTo>
                  <a:pt x="5659" y="9332"/>
                  <a:pt x="5599" y="9180"/>
                  <a:pt x="5599" y="8996"/>
                </a:cubicBezTo>
                <a:cubicBezTo>
                  <a:pt x="5599" y="8539"/>
                  <a:pt x="5684" y="8104"/>
                  <a:pt x="5862" y="7686"/>
                </a:cubicBezTo>
                <a:cubicBezTo>
                  <a:pt x="6037" y="7271"/>
                  <a:pt x="6280" y="6907"/>
                  <a:pt x="6597" y="6590"/>
                </a:cubicBezTo>
                <a:cubicBezTo>
                  <a:pt x="6905" y="6277"/>
                  <a:pt x="7264" y="6028"/>
                  <a:pt x="7676" y="5856"/>
                </a:cubicBezTo>
                <a:cubicBezTo>
                  <a:pt x="8086" y="5681"/>
                  <a:pt x="8529" y="5591"/>
                  <a:pt x="9007" y="559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50789" tIns="50789" rIns="50789" bIns="50789" anchor="ctr"/>
          <a:lstStyle/>
          <a:p>
            <a:pPr defTabSz="457098">
              <a:defRPr/>
            </a:pPr>
            <a:endParaRPr lang="es-ES" sz="36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86" name="Freeform 16"/>
          <p:cNvSpPr>
            <a:spLocks noChangeAspect="1" noChangeArrowheads="1"/>
          </p:cNvSpPr>
          <p:nvPr/>
        </p:nvSpPr>
        <p:spPr bwMode="auto">
          <a:xfrm>
            <a:off x="4725811" y="2883295"/>
            <a:ext cx="210527" cy="330712"/>
          </a:xfrm>
          <a:custGeom>
            <a:avLst/>
            <a:gdLst>
              <a:gd name="T0" fmla="*/ 406 w 657"/>
              <a:gd name="T1" fmla="*/ 947 h 1032"/>
              <a:gd name="T2" fmla="*/ 333 w 657"/>
              <a:gd name="T3" fmla="*/ 1031 h 1032"/>
              <a:gd name="T4" fmla="*/ 250 w 657"/>
              <a:gd name="T5" fmla="*/ 947 h 1032"/>
              <a:gd name="T6" fmla="*/ 448 w 657"/>
              <a:gd name="T7" fmla="*/ 916 h 1032"/>
              <a:gd name="T8" fmla="*/ 198 w 657"/>
              <a:gd name="T9" fmla="*/ 833 h 1032"/>
              <a:gd name="T10" fmla="*/ 656 w 657"/>
              <a:gd name="T11" fmla="*/ 333 h 1032"/>
              <a:gd name="T12" fmla="*/ 562 w 657"/>
              <a:gd name="T13" fmla="*/ 562 h 1032"/>
              <a:gd name="T14" fmla="*/ 531 w 657"/>
              <a:gd name="T15" fmla="*/ 635 h 1032"/>
              <a:gd name="T16" fmla="*/ 500 w 657"/>
              <a:gd name="T17" fmla="*/ 708 h 1032"/>
              <a:gd name="T18" fmla="*/ 500 w 657"/>
              <a:gd name="T19" fmla="*/ 729 h 1032"/>
              <a:gd name="T20" fmla="*/ 166 w 657"/>
              <a:gd name="T21" fmla="*/ 791 h 1032"/>
              <a:gd name="T22" fmla="*/ 156 w 657"/>
              <a:gd name="T23" fmla="*/ 708 h 1032"/>
              <a:gd name="T24" fmla="*/ 135 w 657"/>
              <a:gd name="T25" fmla="*/ 635 h 1032"/>
              <a:gd name="T26" fmla="*/ 93 w 657"/>
              <a:gd name="T27" fmla="*/ 552 h 1032"/>
              <a:gd name="T28" fmla="*/ 0 w 657"/>
              <a:gd name="T29" fmla="*/ 333 h 1032"/>
              <a:gd name="T30" fmla="*/ 333 w 657"/>
              <a:gd name="T31" fmla="*/ 0 h 1032"/>
              <a:gd name="T32" fmla="*/ 656 w 657"/>
              <a:gd name="T33" fmla="*/ 333 h 1032"/>
              <a:gd name="T34" fmla="*/ 510 w 657"/>
              <a:gd name="T35" fmla="*/ 156 h 1032"/>
              <a:gd name="T36" fmla="*/ 156 w 657"/>
              <a:gd name="T37" fmla="*/ 156 h 1032"/>
              <a:gd name="T38" fmla="*/ 146 w 657"/>
              <a:gd name="T39" fmla="*/ 499 h 1032"/>
              <a:gd name="T40" fmla="*/ 166 w 657"/>
              <a:gd name="T41" fmla="*/ 541 h 1032"/>
              <a:gd name="T42" fmla="*/ 229 w 657"/>
              <a:gd name="T43" fmla="*/ 666 h 1032"/>
              <a:gd name="T44" fmla="*/ 427 w 657"/>
              <a:gd name="T45" fmla="*/ 718 h 1032"/>
              <a:gd name="T46" fmla="*/ 458 w 657"/>
              <a:gd name="T47" fmla="*/ 604 h 1032"/>
              <a:gd name="T48" fmla="*/ 510 w 657"/>
              <a:gd name="T49" fmla="*/ 520 h 1032"/>
              <a:gd name="T50" fmla="*/ 583 w 657"/>
              <a:gd name="T51" fmla="*/ 333 h 1032"/>
              <a:gd name="T52" fmla="*/ 354 w 657"/>
              <a:gd name="T53" fmla="*/ 354 h 1032"/>
              <a:gd name="T54" fmla="*/ 302 w 657"/>
              <a:gd name="T55" fmla="*/ 354 h 1032"/>
              <a:gd name="T56" fmla="*/ 239 w 657"/>
              <a:gd name="T57" fmla="*/ 354 h 1032"/>
              <a:gd name="T58" fmla="*/ 250 w 657"/>
              <a:gd name="T59" fmla="*/ 499 h 1032"/>
              <a:gd name="T60" fmla="*/ 302 w 657"/>
              <a:gd name="T61" fmla="*/ 499 h 1032"/>
              <a:gd name="T62" fmla="*/ 364 w 657"/>
              <a:gd name="T63" fmla="*/ 499 h 1032"/>
              <a:gd name="T64" fmla="*/ 416 w 657"/>
              <a:gd name="T65" fmla="*/ 499 h 1032"/>
              <a:gd name="T66" fmla="*/ 427 w 657"/>
              <a:gd name="T67" fmla="*/ 354 h 1032"/>
              <a:gd name="T68" fmla="*/ 385 w 657"/>
              <a:gd name="T69" fmla="*/ 416 h 1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657" h="1032">
                <a:moveTo>
                  <a:pt x="250" y="947"/>
                </a:moveTo>
                <a:cubicBezTo>
                  <a:pt x="406" y="947"/>
                  <a:pt x="406" y="947"/>
                  <a:pt x="406" y="947"/>
                </a:cubicBezTo>
                <a:cubicBezTo>
                  <a:pt x="406" y="968"/>
                  <a:pt x="396" y="989"/>
                  <a:pt x="385" y="1010"/>
                </a:cubicBezTo>
                <a:cubicBezTo>
                  <a:pt x="364" y="1020"/>
                  <a:pt x="354" y="1031"/>
                  <a:pt x="333" y="1031"/>
                </a:cubicBezTo>
                <a:cubicBezTo>
                  <a:pt x="312" y="1031"/>
                  <a:pt x="291" y="1020"/>
                  <a:pt x="281" y="1010"/>
                </a:cubicBezTo>
                <a:cubicBezTo>
                  <a:pt x="260" y="989"/>
                  <a:pt x="250" y="968"/>
                  <a:pt x="250" y="947"/>
                </a:cubicBezTo>
                <a:close/>
                <a:moveTo>
                  <a:pt x="208" y="916"/>
                </a:moveTo>
                <a:cubicBezTo>
                  <a:pt x="448" y="916"/>
                  <a:pt x="448" y="916"/>
                  <a:pt x="448" y="916"/>
                </a:cubicBezTo>
                <a:cubicBezTo>
                  <a:pt x="458" y="833"/>
                  <a:pt x="458" y="833"/>
                  <a:pt x="458" y="833"/>
                </a:cubicBezTo>
                <a:cubicBezTo>
                  <a:pt x="198" y="833"/>
                  <a:pt x="198" y="833"/>
                  <a:pt x="198" y="833"/>
                </a:cubicBezTo>
                <a:lnTo>
                  <a:pt x="208" y="916"/>
                </a:lnTo>
                <a:close/>
                <a:moveTo>
                  <a:pt x="656" y="333"/>
                </a:moveTo>
                <a:cubicBezTo>
                  <a:pt x="656" y="416"/>
                  <a:pt x="625" y="489"/>
                  <a:pt x="573" y="552"/>
                </a:cubicBezTo>
                <a:lnTo>
                  <a:pt x="562" y="562"/>
                </a:lnTo>
                <a:cubicBezTo>
                  <a:pt x="562" y="562"/>
                  <a:pt x="562" y="572"/>
                  <a:pt x="552" y="572"/>
                </a:cubicBezTo>
                <a:cubicBezTo>
                  <a:pt x="541" y="593"/>
                  <a:pt x="541" y="614"/>
                  <a:pt x="531" y="635"/>
                </a:cubicBezTo>
                <a:cubicBezTo>
                  <a:pt x="521" y="656"/>
                  <a:pt x="510" y="677"/>
                  <a:pt x="510" y="697"/>
                </a:cubicBezTo>
                <a:cubicBezTo>
                  <a:pt x="500" y="697"/>
                  <a:pt x="500" y="697"/>
                  <a:pt x="500" y="708"/>
                </a:cubicBezTo>
                <a:lnTo>
                  <a:pt x="500" y="718"/>
                </a:lnTo>
                <a:cubicBezTo>
                  <a:pt x="500" y="729"/>
                  <a:pt x="500" y="729"/>
                  <a:pt x="500" y="729"/>
                </a:cubicBezTo>
                <a:cubicBezTo>
                  <a:pt x="500" y="791"/>
                  <a:pt x="500" y="791"/>
                  <a:pt x="500" y="791"/>
                </a:cubicBezTo>
                <a:cubicBezTo>
                  <a:pt x="166" y="791"/>
                  <a:pt x="166" y="791"/>
                  <a:pt x="166" y="791"/>
                </a:cubicBezTo>
                <a:cubicBezTo>
                  <a:pt x="166" y="729"/>
                  <a:pt x="166" y="729"/>
                  <a:pt x="166" y="729"/>
                </a:cubicBezTo>
                <a:cubicBezTo>
                  <a:pt x="166" y="718"/>
                  <a:pt x="156" y="718"/>
                  <a:pt x="156" y="708"/>
                </a:cubicBezTo>
                <a:lnTo>
                  <a:pt x="156" y="697"/>
                </a:lnTo>
                <a:cubicBezTo>
                  <a:pt x="146" y="677"/>
                  <a:pt x="146" y="656"/>
                  <a:pt x="135" y="635"/>
                </a:cubicBezTo>
                <a:cubicBezTo>
                  <a:pt x="125" y="614"/>
                  <a:pt x="114" y="593"/>
                  <a:pt x="104" y="572"/>
                </a:cubicBezTo>
                <a:cubicBezTo>
                  <a:pt x="93" y="562"/>
                  <a:pt x="93" y="562"/>
                  <a:pt x="93" y="552"/>
                </a:cubicBezTo>
                <a:lnTo>
                  <a:pt x="83" y="552"/>
                </a:lnTo>
                <a:cubicBezTo>
                  <a:pt x="31" y="489"/>
                  <a:pt x="0" y="416"/>
                  <a:pt x="0" y="333"/>
                </a:cubicBezTo>
                <a:cubicBezTo>
                  <a:pt x="0" y="239"/>
                  <a:pt x="31" y="166"/>
                  <a:pt x="104" y="104"/>
                </a:cubicBezTo>
                <a:cubicBezTo>
                  <a:pt x="166" y="31"/>
                  <a:pt x="239" y="0"/>
                  <a:pt x="333" y="0"/>
                </a:cubicBezTo>
                <a:cubicBezTo>
                  <a:pt x="416" y="0"/>
                  <a:pt x="500" y="31"/>
                  <a:pt x="562" y="104"/>
                </a:cubicBezTo>
                <a:cubicBezTo>
                  <a:pt x="625" y="166"/>
                  <a:pt x="656" y="239"/>
                  <a:pt x="656" y="333"/>
                </a:cubicBezTo>
                <a:close/>
                <a:moveTo>
                  <a:pt x="583" y="333"/>
                </a:moveTo>
                <a:cubicBezTo>
                  <a:pt x="583" y="260"/>
                  <a:pt x="562" y="198"/>
                  <a:pt x="510" y="156"/>
                </a:cubicBezTo>
                <a:cubicBezTo>
                  <a:pt x="458" y="104"/>
                  <a:pt x="396" y="83"/>
                  <a:pt x="333" y="83"/>
                </a:cubicBezTo>
                <a:cubicBezTo>
                  <a:pt x="260" y="83"/>
                  <a:pt x="198" y="104"/>
                  <a:pt x="156" y="156"/>
                </a:cubicBezTo>
                <a:cubicBezTo>
                  <a:pt x="104" y="198"/>
                  <a:pt x="73" y="260"/>
                  <a:pt x="73" y="333"/>
                </a:cubicBezTo>
                <a:cubicBezTo>
                  <a:pt x="73" y="396"/>
                  <a:pt x="93" y="448"/>
                  <a:pt x="146" y="499"/>
                </a:cubicBezTo>
                <a:cubicBezTo>
                  <a:pt x="146" y="499"/>
                  <a:pt x="146" y="510"/>
                  <a:pt x="156" y="510"/>
                </a:cubicBezTo>
                <a:cubicBezTo>
                  <a:pt x="156" y="520"/>
                  <a:pt x="166" y="531"/>
                  <a:pt x="166" y="541"/>
                </a:cubicBezTo>
                <a:cubicBezTo>
                  <a:pt x="177" y="562"/>
                  <a:pt x="187" y="583"/>
                  <a:pt x="198" y="604"/>
                </a:cubicBezTo>
                <a:cubicBezTo>
                  <a:pt x="208" y="624"/>
                  <a:pt x="218" y="645"/>
                  <a:pt x="229" y="666"/>
                </a:cubicBezTo>
                <a:cubicBezTo>
                  <a:pt x="229" y="697"/>
                  <a:pt x="239" y="708"/>
                  <a:pt x="239" y="718"/>
                </a:cubicBezTo>
                <a:cubicBezTo>
                  <a:pt x="427" y="718"/>
                  <a:pt x="427" y="718"/>
                  <a:pt x="427" y="718"/>
                </a:cubicBezTo>
                <a:cubicBezTo>
                  <a:pt x="427" y="708"/>
                  <a:pt x="427" y="697"/>
                  <a:pt x="437" y="666"/>
                </a:cubicBezTo>
                <a:cubicBezTo>
                  <a:pt x="437" y="645"/>
                  <a:pt x="448" y="624"/>
                  <a:pt x="458" y="604"/>
                </a:cubicBezTo>
                <a:cubicBezTo>
                  <a:pt x="468" y="583"/>
                  <a:pt x="479" y="562"/>
                  <a:pt x="489" y="541"/>
                </a:cubicBezTo>
                <a:cubicBezTo>
                  <a:pt x="489" y="531"/>
                  <a:pt x="500" y="520"/>
                  <a:pt x="510" y="520"/>
                </a:cubicBezTo>
                <a:cubicBezTo>
                  <a:pt x="510" y="510"/>
                  <a:pt x="510" y="499"/>
                  <a:pt x="521" y="499"/>
                </a:cubicBezTo>
                <a:cubicBezTo>
                  <a:pt x="562" y="448"/>
                  <a:pt x="583" y="396"/>
                  <a:pt x="583" y="333"/>
                </a:cubicBezTo>
                <a:close/>
                <a:moveTo>
                  <a:pt x="385" y="416"/>
                </a:moveTo>
                <a:cubicBezTo>
                  <a:pt x="354" y="354"/>
                  <a:pt x="354" y="354"/>
                  <a:pt x="354" y="354"/>
                </a:cubicBezTo>
                <a:cubicBezTo>
                  <a:pt x="333" y="302"/>
                  <a:pt x="333" y="302"/>
                  <a:pt x="333" y="302"/>
                </a:cubicBezTo>
                <a:cubicBezTo>
                  <a:pt x="302" y="354"/>
                  <a:pt x="302" y="354"/>
                  <a:pt x="302" y="354"/>
                </a:cubicBezTo>
                <a:cubicBezTo>
                  <a:pt x="271" y="416"/>
                  <a:pt x="271" y="416"/>
                  <a:pt x="271" y="416"/>
                </a:cubicBezTo>
                <a:cubicBezTo>
                  <a:pt x="239" y="354"/>
                  <a:pt x="239" y="354"/>
                  <a:pt x="239" y="354"/>
                </a:cubicBezTo>
                <a:cubicBezTo>
                  <a:pt x="187" y="385"/>
                  <a:pt x="187" y="385"/>
                  <a:pt x="187" y="385"/>
                </a:cubicBezTo>
                <a:cubicBezTo>
                  <a:pt x="250" y="499"/>
                  <a:pt x="250" y="499"/>
                  <a:pt x="250" y="499"/>
                </a:cubicBezTo>
                <a:cubicBezTo>
                  <a:pt x="271" y="552"/>
                  <a:pt x="271" y="552"/>
                  <a:pt x="271" y="552"/>
                </a:cubicBezTo>
                <a:cubicBezTo>
                  <a:pt x="302" y="499"/>
                  <a:pt x="302" y="499"/>
                  <a:pt x="302" y="499"/>
                </a:cubicBezTo>
                <a:cubicBezTo>
                  <a:pt x="333" y="437"/>
                  <a:pt x="333" y="437"/>
                  <a:pt x="333" y="437"/>
                </a:cubicBezTo>
                <a:cubicBezTo>
                  <a:pt x="364" y="499"/>
                  <a:pt x="364" y="499"/>
                  <a:pt x="364" y="499"/>
                </a:cubicBezTo>
                <a:cubicBezTo>
                  <a:pt x="385" y="552"/>
                  <a:pt x="385" y="552"/>
                  <a:pt x="385" y="552"/>
                </a:cubicBezTo>
                <a:cubicBezTo>
                  <a:pt x="416" y="499"/>
                  <a:pt x="416" y="499"/>
                  <a:pt x="416" y="499"/>
                </a:cubicBezTo>
                <a:cubicBezTo>
                  <a:pt x="479" y="385"/>
                  <a:pt x="479" y="385"/>
                  <a:pt x="479" y="385"/>
                </a:cubicBezTo>
                <a:cubicBezTo>
                  <a:pt x="427" y="354"/>
                  <a:pt x="427" y="354"/>
                  <a:pt x="427" y="354"/>
                </a:cubicBezTo>
                <a:lnTo>
                  <a:pt x="385" y="416"/>
                </a:lnTo>
                <a:close/>
                <a:moveTo>
                  <a:pt x="385" y="416"/>
                </a:moveTo>
                <a:lnTo>
                  <a:pt x="385" y="41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wrap="none" lIns="182843" tIns="91422" rIns="182843" bIns="91422" anchor="ctr"/>
          <a:lstStyle/>
          <a:p>
            <a:pPr>
              <a:defRPr/>
            </a:pPr>
            <a:endParaRPr lang="en-US" sz="2400" dirty="0">
              <a:ea typeface="SimSun" charset="0"/>
            </a:endParaRPr>
          </a:p>
        </p:txBody>
      </p:sp>
      <p:sp>
        <p:nvSpPr>
          <p:cNvPr id="87" name="AutoShape 123"/>
          <p:cNvSpPr>
            <a:spLocks noChangeAspect="1"/>
          </p:cNvSpPr>
          <p:nvPr/>
        </p:nvSpPr>
        <p:spPr bwMode="auto">
          <a:xfrm>
            <a:off x="9912807" y="2883295"/>
            <a:ext cx="275002" cy="30258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6949"/>
                </a:moveTo>
                <a:cubicBezTo>
                  <a:pt x="21599" y="7542"/>
                  <a:pt x="21407" y="8153"/>
                  <a:pt x="21017" y="8781"/>
                </a:cubicBezTo>
                <a:cubicBezTo>
                  <a:pt x="20628" y="9416"/>
                  <a:pt x="20109" y="10015"/>
                  <a:pt x="19458" y="10585"/>
                </a:cubicBezTo>
                <a:cubicBezTo>
                  <a:pt x="18806" y="11152"/>
                  <a:pt x="18040" y="11651"/>
                  <a:pt x="17159" y="12083"/>
                </a:cubicBezTo>
                <a:cubicBezTo>
                  <a:pt x="16275" y="12512"/>
                  <a:pt x="15327" y="12820"/>
                  <a:pt x="14315" y="12996"/>
                </a:cubicBezTo>
                <a:cubicBezTo>
                  <a:pt x="13880" y="13090"/>
                  <a:pt x="13492" y="13284"/>
                  <a:pt x="13151" y="13578"/>
                </a:cubicBezTo>
                <a:cubicBezTo>
                  <a:pt x="12809" y="13872"/>
                  <a:pt x="12641" y="14204"/>
                  <a:pt x="12641" y="14571"/>
                </a:cubicBezTo>
                <a:cubicBezTo>
                  <a:pt x="12641" y="14900"/>
                  <a:pt x="12713" y="15140"/>
                  <a:pt x="12865" y="15293"/>
                </a:cubicBezTo>
                <a:cubicBezTo>
                  <a:pt x="13015" y="15449"/>
                  <a:pt x="13177" y="15596"/>
                  <a:pt x="13364" y="15728"/>
                </a:cubicBezTo>
                <a:cubicBezTo>
                  <a:pt x="13546" y="15866"/>
                  <a:pt x="13717" y="16010"/>
                  <a:pt x="13874" y="16169"/>
                </a:cubicBezTo>
                <a:cubicBezTo>
                  <a:pt x="14032" y="16330"/>
                  <a:pt x="14125" y="16574"/>
                  <a:pt x="14160" y="16903"/>
                </a:cubicBezTo>
                <a:cubicBezTo>
                  <a:pt x="14195" y="17117"/>
                  <a:pt x="14187" y="17340"/>
                  <a:pt x="14133" y="17564"/>
                </a:cubicBezTo>
                <a:cubicBezTo>
                  <a:pt x="14099" y="17696"/>
                  <a:pt x="14200" y="17805"/>
                  <a:pt x="14432" y="17893"/>
                </a:cubicBezTo>
                <a:cubicBezTo>
                  <a:pt x="14667" y="17981"/>
                  <a:pt x="14956" y="18069"/>
                  <a:pt x="15295" y="18154"/>
                </a:cubicBezTo>
                <a:cubicBezTo>
                  <a:pt x="15637" y="18236"/>
                  <a:pt x="15987" y="18342"/>
                  <a:pt x="16344" y="18468"/>
                </a:cubicBezTo>
                <a:cubicBezTo>
                  <a:pt x="16705" y="18595"/>
                  <a:pt x="16975" y="18756"/>
                  <a:pt x="17164" y="18953"/>
                </a:cubicBezTo>
                <a:cubicBezTo>
                  <a:pt x="17266" y="19050"/>
                  <a:pt x="17351" y="19232"/>
                  <a:pt x="17415" y="19511"/>
                </a:cubicBezTo>
                <a:cubicBezTo>
                  <a:pt x="17477" y="19790"/>
                  <a:pt x="17519" y="20090"/>
                  <a:pt x="17535" y="20416"/>
                </a:cubicBezTo>
                <a:cubicBezTo>
                  <a:pt x="17554" y="20727"/>
                  <a:pt x="17527" y="21000"/>
                  <a:pt x="17463" y="21241"/>
                </a:cubicBezTo>
                <a:cubicBezTo>
                  <a:pt x="17394" y="21479"/>
                  <a:pt x="17268" y="21599"/>
                  <a:pt x="17089" y="21599"/>
                </a:cubicBezTo>
                <a:lnTo>
                  <a:pt x="4496" y="21599"/>
                </a:lnTo>
                <a:cubicBezTo>
                  <a:pt x="4328" y="21599"/>
                  <a:pt x="4205" y="21479"/>
                  <a:pt x="4130" y="21241"/>
                </a:cubicBezTo>
                <a:cubicBezTo>
                  <a:pt x="4061" y="21000"/>
                  <a:pt x="4032" y="20727"/>
                  <a:pt x="4048" y="20416"/>
                </a:cubicBezTo>
                <a:cubicBezTo>
                  <a:pt x="4066" y="20090"/>
                  <a:pt x="4109" y="19790"/>
                  <a:pt x="4170" y="19511"/>
                </a:cubicBezTo>
                <a:cubicBezTo>
                  <a:pt x="4235" y="19232"/>
                  <a:pt x="4317" y="19050"/>
                  <a:pt x="4421" y="18953"/>
                </a:cubicBezTo>
                <a:cubicBezTo>
                  <a:pt x="4616" y="18768"/>
                  <a:pt x="4889" y="18606"/>
                  <a:pt x="5239" y="18474"/>
                </a:cubicBezTo>
                <a:cubicBezTo>
                  <a:pt x="5588" y="18345"/>
                  <a:pt x="5933" y="18236"/>
                  <a:pt x="6269" y="18154"/>
                </a:cubicBezTo>
                <a:cubicBezTo>
                  <a:pt x="6606" y="18069"/>
                  <a:pt x="6897" y="17984"/>
                  <a:pt x="7145" y="17901"/>
                </a:cubicBezTo>
                <a:cubicBezTo>
                  <a:pt x="7394" y="17816"/>
                  <a:pt x="7498" y="17705"/>
                  <a:pt x="7463" y="17564"/>
                </a:cubicBezTo>
                <a:cubicBezTo>
                  <a:pt x="7428" y="17432"/>
                  <a:pt x="7412" y="17311"/>
                  <a:pt x="7412" y="17205"/>
                </a:cubicBezTo>
                <a:lnTo>
                  <a:pt x="7412" y="16903"/>
                </a:lnTo>
                <a:cubicBezTo>
                  <a:pt x="7428" y="16574"/>
                  <a:pt x="7519" y="16330"/>
                  <a:pt x="7687" y="16169"/>
                </a:cubicBezTo>
                <a:cubicBezTo>
                  <a:pt x="7853" y="16010"/>
                  <a:pt x="8034" y="15866"/>
                  <a:pt x="8224" y="15728"/>
                </a:cubicBezTo>
                <a:cubicBezTo>
                  <a:pt x="8416" y="15593"/>
                  <a:pt x="8584" y="15446"/>
                  <a:pt x="8729" y="15293"/>
                </a:cubicBezTo>
                <a:cubicBezTo>
                  <a:pt x="8873" y="15140"/>
                  <a:pt x="8945" y="14900"/>
                  <a:pt x="8945" y="14571"/>
                </a:cubicBezTo>
                <a:cubicBezTo>
                  <a:pt x="8945" y="14204"/>
                  <a:pt x="8777" y="13875"/>
                  <a:pt x="8440" y="13578"/>
                </a:cubicBezTo>
                <a:cubicBezTo>
                  <a:pt x="8104" y="13281"/>
                  <a:pt x="7706" y="13090"/>
                  <a:pt x="7247" y="12996"/>
                </a:cubicBezTo>
                <a:cubicBezTo>
                  <a:pt x="6251" y="12811"/>
                  <a:pt x="5311" y="12497"/>
                  <a:pt x="4435" y="12062"/>
                </a:cubicBezTo>
                <a:cubicBezTo>
                  <a:pt x="3554" y="11628"/>
                  <a:pt x="2790" y="11128"/>
                  <a:pt x="2133" y="10570"/>
                </a:cubicBezTo>
                <a:cubicBezTo>
                  <a:pt x="1479" y="10012"/>
                  <a:pt x="958" y="9416"/>
                  <a:pt x="574" y="8781"/>
                </a:cubicBezTo>
                <a:cubicBezTo>
                  <a:pt x="189" y="8153"/>
                  <a:pt x="0" y="7542"/>
                  <a:pt x="0" y="6949"/>
                </a:cubicBezTo>
                <a:lnTo>
                  <a:pt x="0" y="4320"/>
                </a:lnTo>
                <a:cubicBezTo>
                  <a:pt x="0" y="4009"/>
                  <a:pt x="93" y="3756"/>
                  <a:pt x="285" y="3553"/>
                </a:cubicBezTo>
                <a:cubicBezTo>
                  <a:pt x="475" y="3354"/>
                  <a:pt x="712" y="3254"/>
                  <a:pt x="998" y="3254"/>
                </a:cubicBezTo>
                <a:lnTo>
                  <a:pt x="5124" y="3254"/>
                </a:lnTo>
                <a:cubicBezTo>
                  <a:pt x="5108" y="3139"/>
                  <a:pt x="5097" y="3025"/>
                  <a:pt x="5097" y="2901"/>
                </a:cubicBezTo>
                <a:lnTo>
                  <a:pt x="5097" y="2564"/>
                </a:lnTo>
                <a:lnTo>
                  <a:pt x="5097" y="2505"/>
                </a:lnTo>
                <a:cubicBezTo>
                  <a:pt x="5097" y="2005"/>
                  <a:pt x="5118" y="1594"/>
                  <a:pt x="5156" y="1265"/>
                </a:cubicBezTo>
                <a:cubicBezTo>
                  <a:pt x="5193" y="939"/>
                  <a:pt x="5260" y="684"/>
                  <a:pt x="5353" y="499"/>
                </a:cubicBezTo>
                <a:cubicBezTo>
                  <a:pt x="5444" y="320"/>
                  <a:pt x="5580" y="187"/>
                  <a:pt x="5754" y="111"/>
                </a:cubicBezTo>
                <a:cubicBezTo>
                  <a:pt x="5928" y="38"/>
                  <a:pt x="6165" y="0"/>
                  <a:pt x="6464" y="0"/>
                </a:cubicBezTo>
                <a:lnTo>
                  <a:pt x="15132" y="0"/>
                </a:lnTo>
                <a:cubicBezTo>
                  <a:pt x="15410" y="0"/>
                  <a:pt x="15645" y="38"/>
                  <a:pt x="15829" y="111"/>
                </a:cubicBezTo>
                <a:cubicBezTo>
                  <a:pt x="16011" y="187"/>
                  <a:pt x="16149" y="320"/>
                  <a:pt x="16243" y="499"/>
                </a:cubicBezTo>
                <a:cubicBezTo>
                  <a:pt x="16336" y="684"/>
                  <a:pt x="16403" y="939"/>
                  <a:pt x="16435" y="1265"/>
                </a:cubicBezTo>
                <a:cubicBezTo>
                  <a:pt x="16470" y="1594"/>
                  <a:pt x="16486" y="2006"/>
                  <a:pt x="16486" y="2505"/>
                </a:cubicBezTo>
                <a:lnTo>
                  <a:pt x="16486" y="2863"/>
                </a:lnTo>
                <a:cubicBezTo>
                  <a:pt x="16486" y="2989"/>
                  <a:pt x="16478" y="3119"/>
                  <a:pt x="16459" y="3251"/>
                </a:cubicBezTo>
                <a:lnTo>
                  <a:pt x="20603" y="3251"/>
                </a:lnTo>
                <a:cubicBezTo>
                  <a:pt x="20884" y="3251"/>
                  <a:pt x="21119" y="3351"/>
                  <a:pt x="21314" y="3550"/>
                </a:cubicBezTo>
                <a:cubicBezTo>
                  <a:pt x="21503" y="3753"/>
                  <a:pt x="21599" y="4006"/>
                  <a:pt x="21599" y="4317"/>
                </a:cubicBezTo>
                <a:lnTo>
                  <a:pt x="21599" y="6949"/>
                </a:lnTo>
                <a:close/>
                <a:moveTo>
                  <a:pt x="6283" y="10550"/>
                </a:moveTo>
                <a:cubicBezTo>
                  <a:pt x="6072" y="9798"/>
                  <a:pt x="5882" y="8978"/>
                  <a:pt x="5714" y="8082"/>
                </a:cubicBezTo>
                <a:cubicBezTo>
                  <a:pt x="5548" y="7189"/>
                  <a:pt x="5407" y="6299"/>
                  <a:pt x="5287" y="5415"/>
                </a:cubicBezTo>
                <a:lnTo>
                  <a:pt x="1962" y="5415"/>
                </a:lnTo>
                <a:lnTo>
                  <a:pt x="1962" y="6949"/>
                </a:lnTo>
                <a:cubicBezTo>
                  <a:pt x="1962" y="7137"/>
                  <a:pt x="2064" y="7389"/>
                  <a:pt x="2264" y="7709"/>
                </a:cubicBezTo>
                <a:cubicBezTo>
                  <a:pt x="2462" y="8029"/>
                  <a:pt x="2753" y="8358"/>
                  <a:pt x="3126" y="8699"/>
                </a:cubicBezTo>
                <a:cubicBezTo>
                  <a:pt x="3500" y="9040"/>
                  <a:pt x="3954" y="9381"/>
                  <a:pt x="4488" y="9707"/>
                </a:cubicBezTo>
                <a:cubicBezTo>
                  <a:pt x="5022" y="10033"/>
                  <a:pt x="5618" y="10315"/>
                  <a:pt x="6283" y="10550"/>
                </a:cubicBezTo>
                <a:moveTo>
                  <a:pt x="19629" y="5415"/>
                </a:moveTo>
                <a:lnTo>
                  <a:pt x="16280" y="5415"/>
                </a:lnTo>
                <a:cubicBezTo>
                  <a:pt x="16179" y="6299"/>
                  <a:pt x="16043" y="7189"/>
                  <a:pt x="15877" y="8082"/>
                </a:cubicBezTo>
                <a:cubicBezTo>
                  <a:pt x="15712" y="8978"/>
                  <a:pt x="15522" y="9798"/>
                  <a:pt x="15308" y="10550"/>
                </a:cubicBezTo>
                <a:cubicBezTo>
                  <a:pt x="15973" y="10315"/>
                  <a:pt x="16574" y="10033"/>
                  <a:pt x="17105" y="9707"/>
                </a:cubicBezTo>
                <a:cubicBezTo>
                  <a:pt x="17637" y="9381"/>
                  <a:pt x="18091" y="9040"/>
                  <a:pt x="18467" y="8699"/>
                </a:cubicBezTo>
                <a:cubicBezTo>
                  <a:pt x="18844" y="8358"/>
                  <a:pt x="19130" y="8029"/>
                  <a:pt x="19330" y="7709"/>
                </a:cubicBezTo>
                <a:cubicBezTo>
                  <a:pt x="19530" y="7389"/>
                  <a:pt x="19629" y="7137"/>
                  <a:pt x="19629" y="6949"/>
                </a:cubicBezTo>
                <a:lnTo>
                  <a:pt x="19629" y="54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50789" tIns="50789" rIns="50789" bIns="50789" anchor="ctr"/>
          <a:lstStyle/>
          <a:p>
            <a:pPr defTabSz="457098">
              <a:defRPr/>
            </a:pPr>
            <a:endParaRPr lang="es-ES" sz="36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88" name="Freeform 526"/>
          <p:cNvSpPr>
            <a:spLocks noChangeAspect="1" noChangeArrowheads="1"/>
          </p:cNvSpPr>
          <p:nvPr/>
        </p:nvSpPr>
        <p:spPr bwMode="auto">
          <a:xfrm>
            <a:off x="8610150" y="3982115"/>
            <a:ext cx="272414" cy="353147"/>
          </a:xfrm>
          <a:custGeom>
            <a:avLst/>
            <a:gdLst>
              <a:gd name="T0" fmla="*/ 719 w 1222"/>
              <a:gd name="T1" fmla="*/ 1338 h 1581"/>
              <a:gd name="T2" fmla="*/ 686 w 1222"/>
              <a:gd name="T3" fmla="*/ 1221 h 1581"/>
              <a:gd name="T4" fmla="*/ 686 w 1222"/>
              <a:gd name="T5" fmla="*/ 359 h 1581"/>
              <a:gd name="T6" fmla="*/ 719 w 1222"/>
              <a:gd name="T7" fmla="*/ 243 h 1581"/>
              <a:gd name="T8" fmla="*/ 17 w 1222"/>
              <a:gd name="T9" fmla="*/ 460 h 1581"/>
              <a:gd name="T10" fmla="*/ 0 w 1222"/>
              <a:gd name="T11" fmla="*/ 794 h 1581"/>
              <a:gd name="T12" fmla="*/ 17 w 1222"/>
              <a:gd name="T13" fmla="*/ 1120 h 1581"/>
              <a:gd name="T14" fmla="*/ 502 w 1222"/>
              <a:gd name="T15" fmla="*/ 1530 h 1581"/>
              <a:gd name="T16" fmla="*/ 493 w 1222"/>
              <a:gd name="T17" fmla="*/ 1112 h 1581"/>
              <a:gd name="T18" fmla="*/ 284 w 1222"/>
              <a:gd name="T19" fmla="*/ 1120 h 1581"/>
              <a:gd name="T20" fmla="*/ 284 w 1222"/>
              <a:gd name="T21" fmla="*/ 794 h 1581"/>
              <a:gd name="T22" fmla="*/ 284 w 1222"/>
              <a:gd name="T23" fmla="*/ 460 h 1581"/>
              <a:gd name="T24" fmla="*/ 493 w 1222"/>
              <a:gd name="T25" fmla="*/ 468 h 1581"/>
              <a:gd name="T26" fmla="*/ 502 w 1222"/>
              <a:gd name="T27" fmla="*/ 58 h 1581"/>
              <a:gd name="T28" fmla="*/ 17 w 1222"/>
              <a:gd name="T29" fmla="*/ 460 h 1581"/>
              <a:gd name="T30" fmla="*/ 602 w 1222"/>
              <a:gd name="T31" fmla="*/ 911 h 1581"/>
              <a:gd name="T32" fmla="*/ 493 w 1222"/>
              <a:gd name="T33" fmla="*/ 861 h 1581"/>
              <a:gd name="T34" fmla="*/ 543 w 1222"/>
              <a:gd name="T35" fmla="*/ 828 h 1581"/>
              <a:gd name="T36" fmla="*/ 610 w 1222"/>
              <a:gd name="T37" fmla="*/ 778 h 1581"/>
              <a:gd name="T38" fmla="*/ 627 w 1222"/>
              <a:gd name="T39" fmla="*/ 660 h 1581"/>
              <a:gd name="T40" fmla="*/ 476 w 1222"/>
              <a:gd name="T41" fmla="*/ 677 h 1581"/>
              <a:gd name="T42" fmla="*/ 510 w 1222"/>
              <a:gd name="T43" fmla="*/ 736 h 1581"/>
              <a:gd name="T44" fmla="*/ 560 w 1222"/>
              <a:gd name="T45" fmla="*/ 677 h 1581"/>
              <a:gd name="T46" fmla="*/ 585 w 1222"/>
              <a:gd name="T47" fmla="*/ 719 h 1581"/>
              <a:gd name="T48" fmla="*/ 502 w 1222"/>
              <a:gd name="T49" fmla="*/ 803 h 1581"/>
              <a:gd name="T50" fmla="*/ 410 w 1222"/>
              <a:gd name="T51" fmla="*/ 911 h 1581"/>
              <a:gd name="T52" fmla="*/ 819 w 1222"/>
              <a:gd name="T53" fmla="*/ 811 h 1581"/>
              <a:gd name="T54" fmla="*/ 794 w 1222"/>
              <a:gd name="T55" fmla="*/ 635 h 1581"/>
              <a:gd name="T56" fmla="*/ 644 w 1222"/>
              <a:gd name="T57" fmla="*/ 853 h 1581"/>
              <a:gd name="T58" fmla="*/ 744 w 1222"/>
              <a:gd name="T59" fmla="*/ 911 h 1581"/>
              <a:gd name="T60" fmla="*/ 803 w 1222"/>
              <a:gd name="T61" fmla="*/ 853 h 1581"/>
              <a:gd name="T62" fmla="*/ 844 w 1222"/>
              <a:gd name="T63" fmla="*/ 811 h 1581"/>
              <a:gd name="T64" fmla="*/ 786 w 1222"/>
              <a:gd name="T65" fmla="*/ 686 h 1581"/>
              <a:gd name="T66" fmla="*/ 694 w 1222"/>
              <a:gd name="T67" fmla="*/ 811 h 1581"/>
              <a:gd name="T68" fmla="*/ 694 w 1222"/>
              <a:gd name="T69" fmla="*/ 811 h 1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222" h="1581">
                <a:moveTo>
                  <a:pt x="1221" y="794"/>
                </a:moveTo>
                <a:cubicBezTo>
                  <a:pt x="1221" y="1079"/>
                  <a:pt x="995" y="1313"/>
                  <a:pt x="719" y="1338"/>
                </a:cubicBezTo>
                <a:cubicBezTo>
                  <a:pt x="719" y="1329"/>
                  <a:pt x="711" y="1313"/>
                  <a:pt x="711" y="1296"/>
                </a:cubicBezTo>
                <a:cubicBezTo>
                  <a:pt x="711" y="1296"/>
                  <a:pt x="702" y="1262"/>
                  <a:pt x="686" y="1221"/>
                </a:cubicBezTo>
                <a:cubicBezTo>
                  <a:pt x="911" y="1212"/>
                  <a:pt x="1095" y="1028"/>
                  <a:pt x="1095" y="794"/>
                </a:cubicBezTo>
                <a:cubicBezTo>
                  <a:pt x="1095" y="560"/>
                  <a:pt x="911" y="368"/>
                  <a:pt x="686" y="359"/>
                </a:cubicBezTo>
                <a:cubicBezTo>
                  <a:pt x="702" y="326"/>
                  <a:pt x="711" y="293"/>
                  <a:pt x="711" y="284"/>
                </a:cubicBezTo>
                <a:cubicBezTo>
                  <a:pt x="711" y="276"/>
                  <a:pt x="719" y="259"/>
                  <a:pt x="719" y="243"/>
                </a:cubicBezTo>
                <a:cubicBezTo>
                  <a:pt x="995" y="267"/>
                  <a:pt x="1221" y="510"/>
                  <a:pt x="1221" y="794"/>
                </a:cubicBezTo>
                <a:close/>
                <a:moveTo>
                  <a:pt x="17" y="460"/>
                </a:moveTo>
                <a:cubicBezTo>
                  <a:pt x="8" y="568"/>
                  <a:pt x="0" y="677"/>
                  <a:pt x="0" y="786"/>
                </a:cubicBezTo>
                <a:lnTo>
                  <a:pt x="0" y="794"/>
                </a:lnTo>
                <a:lnTo>
                  <a:pt x="0" y="803"/>
                </a:lnTo>
                <a:cubicBezTo>
                  <a:pt x="0" y="911"/>
                  <a:pt x="8" y="1012"/>
                  <a:pt x="17" y="1120"/>
                </a:cubicBezTo>
                <a:cubicBezTo>
                  <a:pt x="42" y="1396"/>
                  <a:pt x="259" y="1580"/>
                  <a:pt x="468" y="1538"/>
                </a:cubicBezTo>
                <a:cubicBezTo>
                  <a:pt x="485" y="1530"/>
                  <a:pt x="493" y="1530"/>
                  <a:pt x="502" y="1530"/>
                </a:cubicBezTo>
                <a:cubicBezTo>
                  <a:pt x="552" y="1505"/>
                  <a:pt x="594" y="1471"/>
                  <a:pt x="644" y="1438"/>
                </a:cubicBezTo>
                <a:cubicBezTo>
                  <a:pt x="702" y="1396"/>
                  <a:pt x="569" y="1070"/>
                  <a:pt x="493" y="1112"/>
                </a:cubicBezTo>
                <a:cubicBezTo>
                  <a:pt x="460" y="1129"/>
                  <a:pt x="376" y="1196"/>
                  <a:pt x="343" y="1196"/>
                </a:cubicBezTo>
                <a:cubicBezTo>
                  <a:pt x="309" y="1204"/>
                  <a:pt x="293" y="1162"/>
                  <a:pt x="284" y="1120"/>
                </a:cubicBezTo>
                <a:cubicBezTo>
                  <a:pt x="276" y="1028"/>
                  <a:pt x="284" y="903"/>
                  <a:pt x="284" y="803"/>
                </a:cubicBezTo>
                <a:cubicBezTo>
                  <a:pt x="284" y="794"/>
                  <a:pt x="284" y="794"/>
                  <a:pt x="284" y="794"/>
                </a:cubicBezTo>
                <a:cubicBezTo>
                  <a:pt x="284" y="786"/>
                  <a:pt x="284" y="786"/>
                  <a:pt x="284" y="786"/>
                </a:cubicBezTo>
                <a:cubicBezTo>
                  <a:pt x="284" y="677"/>
                  <a:pt x="276" y="560"/>
                  <a:pt x="284" y="460"/>
                </a:cubicBezTo>
                <a:cubicBezTo>
                  <a:pt x="293" y="426"/>
                  <a:pt x="309" y="385"/>
                  <a:pt x="343" y="385"/>
                </a:cubicBezTo>
                <a:cubicBezTo>
                  <a:pt x="376" y="393"/>
                  <a:pt x="460" y="452"/>
                  <a:pt x="493" y="468"/>
                </a:cubicBezTo>
                <a:cubicBezTo>
                  <a:pt x="569" y="510"/>
                  <a:pt x="702" y="184"/>
                  <a:pt x="644" y="142"/>
                </a:cubicBezTo>
                <a:cubicBezTo>
                  <a:pt x="594" y="117"/>
                  <a:pt x="552" y="75"/>
                  <a:pt x="502" y="58"/>
                </a:cubicBezTo>
                <a:cubicBezTo>
                  <a:pt x="493" y="50"/>
                  <a:pt x="485" y="50"/>
                  <a:pt x="468" y="50"/>
                </a:cubicBezTo>
                <a:cubicBezTo>
                  <a:pt x="259" y="0"/>
                  <a:pt x="42" y="184"/>
                  <a:pt x="17" y="460"/>
                </a:cubicBezTo>
                <a:close/>
                <a:moveTo>
                  <a:pt x="410" y="911"/>
                </a:moveTo>
                <a:cubicBezTo>
                  <a:pt x="602" y="911"/>
                  <a:pt x="602" y="911"/>
                  <a:pt x="602" y="911"/>
                </a:cubicBezTo>
                <a:cubicBezTo>
                  <a:pt x="610" y="861"/>
                  <a:pt x="610" y="861"/>
                  <a:pt x="610" y="861"/>
                </a:cubicBezTo>
                <a:cubicBezTo>
                  <a:pt x="493" y="861"/>
                  <a:pt x="493" y="861"/>
                  <a:pt x="493" y="861"/>
                </a:cubicBezTo>
                <a:cubicBezTo>
                  <a:pt x="493" y="861"/>
                  <a:pt x="502" y="853"/>
                  <a:pt x="510" y="853"/>
                </a:cubicBezTo>
                <a:cubicBezTo>
                  <a:pt x="510" y="845"/>
                  <a:pt x="527" y="836"/>
                  <a:pt x="543" y="828"/>
                </a:cubicBezTo>
                <a:cubicBezTo>
                  <a:pt x="569" y="811"/>
                  <a:pt x="569" y="811"/>
                  <a:pt x="569" y="811"/>
                </a:cubicBezTo>
                <a:cubicBezTo>
                  <a:pt x="585" y="803"/>
                  <a:pt x="602" y="786"/>
                  <a:pt x="610" y="778"/>
                </a:cubicBezTo>
                <a:cubicBezTo>
                  <a:pt x="627" y="761"/>
                  <a:pt x="635" y="744"/>
                  <a:pt x="644" y="719"/>
                </a:cubicBezTo>
                <a:cubicBezTo>
                  <a:pt x="652" y="694"/>
                  <a:pt x="644" y="677"/>
                  <a:pt x="627" y="660"/>
                </a:cubicBezTo>
                <a:cubicBezTo>
                  <a:pt x="619" y="644"/>
                  <a:pt x="594" y="635"/>
                  <a:pt x="569" y="635"/>
                </a:cubicBezTo>
                <a:cubicBezTo>
                  <a:pt x="527" y="635"/>
                  <a:pt x="502" y="644"/>
                  <a:pt x="476" y="677"/>
                </a:cubicBezTo>
                <a:cubicBezTo>
                  <a:pt x="468" y="686"/>
                  <a:pt x="460" y="711"/>
                  <a:pt x="452" y="736"/>
                </a:cubicBezTo>
                <a:cubicBezTo>
                  <a:pt x="510" y="736"/>
                  <a:pt x="510" y="736"/>
                  <a:pt x="510" y="736"/>
                </a:cubicBezTo>
                <a:cubicBezTo>
                  <a:pt x="510" y="719"/>
                  <a:pt x="518" y="702"/>
                  <a:pt x="518" y="694"/>
                </a:cubicBezTo>
                <a:cubicBezTo>
                  <a:pt x="527" y="686"/>
                  <a:pt x="543" y="677"/>
                  <a:pt x="560" y="677"/>
                </a:cubicBezTo>
                <a:cubicBezTo>
                  <a:pt x="569" y="677"/>
                  <a:pt x="577" y="686"/>
                  <a:pt x="585" y="694"/>
                </a:cubicBezTo>
                <a:cubicBezTo>
                  <a:pt x="585" y="702"/>
                  <a:pt x="594" y="711"/>
                  <a:pt x="585" y="719"/>
                </a:cubicBezTo>
                <a:cubicBezTo>
                  <a:pt x="585" y="736"/>
                  <a:pt x="577" y="744"/>
                  <a:pt x="560" y="761"/>
                </a:cubicBezTo>
                <a:cubicBezTo>
                  <a:pt x="552" y="769"/>
                  <a:pt x="535" y="778"/>
                  <a:pt x="502" y="803"/>
                </a:cubicBezTo>
                <a:cubicBezTo>
                  <a:pt x="468" y="819"/>
                  <a:pt x="452" y="836"/>
                  <a:pt x="435" y="861"/>
                </a:cubicBezTo>
                <a:cubicBezTo>
                  <a:pt x="426" y="878"/>
                  <a:pt x="418" y="895"/>
                  <a:pt x="410" y="911"/>
                </a:cubicBezTo>
                <a:close/>
                <a:moveTo>
                  <a:pt x="844" y="811"/>
                </a:moveTo>
                <a:cubicBezTo>
                  <a:pt x="819" y="811"/>
                  <a:pt x="819" y="811"/>
                  <a:pt x="819" y="811"/>
                </a:cubicBezTo>
                <a:cubicBezTo>
                  <a:pt x="853" y="635"/>
                  <a:pt x="853" y="635"/>
                  <a:pt x="853" y="635"/>
                </a:cubicBezTo>
                <a:cubicBezTo>
                  <a:pt x="794" y="635"/>
                  <a:pt x="794" y="635"/>
                  <a:pt x="794" y="635"/>
                </a:cubicBezTo>
                <a:cubicBezTo>
                  <a:pt x="652" y="803"/>
                  <a:pt x="652" y="803"/>
                  <a:pt x="652" y="803"/>
                </a:cubicBezTo>
                <a:cubicBezTo>
                  <a:pt x="644" y="853"/>
                  <a:pt x="644" y="853"/>
                  <a:pt x="644" y="853"/>
                </a:cubicBezTo>
                <a:cubicBezTo>
                  <a:pt x="753" y="853"/>
                  <a:pt x="753" y="853"/>
                  <a:pt x="753" y="853"/>
                </a:cubicBezTo>
                <a:cubicBezTo>
                  <a:pt x="744" y="911"/>
                  <a:pt x="744" y="911"/>
                  <a:pt x="744" y="911"/>
                </a:cubicBezTo>
                <a:cubicBezTo>
                  <a:pt x="794" y="911"/>
                  <a:pt x="794" y="911"/>
                  <a:pt x="794" y="911"/>
                </a:cubicBezTo>
                <a:cubicBezTo>
                  <a:pt x="803" y="853"/>
                  <a:pt x="803" y="853"/>
                  <a:pt x="803" y="853"/>
                </a:cubicBezTo>
                <a:cubicBezTo>
                  <a:pt x="836" y="853"/>
                  <a:pt x="836" y="853"/>
                  <a:pt x="836" y="853"/>
                </a:cubicBezTo>
                <a:lnTo>
                  <a:pt x="844" y="811"/>
                </a:lnTo>
                <a:close/>
                <a:moveTo>
                  <a:pt x="694" y="811"/>
                </a:moveTo>
                <a:cubicBezTo>
                  <a:pt x="786" y="686"/>
                  <a:pt x="786" y="686"/>
                  <a:pt x="786" y="686"/>
                </a:cubicBezTo>
                <a:cubicBezTo>
                  <a:pt x="761" y="811"/>
                  <a:pt x="761" y="811"/>
                  <a:pt x="761" y="811"/>
                </a:cubicBezTo>
                <a:lnTo>
                  <a:pt x="694" y="811"/>
                </a:lnTo>
                <a:close/>
                <a:moveTo>
                  <a:pt x="694" y="811"/>
                </a:moveTo>
                <a:lnTo>
                  <a:pt x="694" y="8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wrap="none" lIns="243785" tIns="121892" rIns="243785" bIns="121892" anchor="ctr"/>
          <a:lstStyle/>
          <a:p>
            <a:pPr>
              <a:defRPr/>
            </a:pPr>
            <a:endParaRPr lang="en-US" sz="2400" dirty="0">
              <a:ea typeface="SimSun" charset="0"/>
            </a:endParaRPr>
          </a:p>
        </p:txBody>
      </p:sp>
      <p:grpSp>
        <p:nvGrpSpPr>
          <p:cNvPr id="52" name="Group 4688"/>
          <p:cNvGrpSpPr>
            <a:grpSpLocks noChangeAspect="1"/>
          </p:cNvGrpSpPr>
          <p:nvPr/>
        </p:nvGrpSpPr>
        <p:grpSpPr bwMode="auto">
          <a:xfrm>
            <a:off x="5976131" y="3981242"/>
            <a:ext cx="345489" cy="328372"/>
            <a:chOff x="1835150" y="2800349"/>
            <a:chExt cx="382588" cy="363538"/>
          </a:xfrm>
          <a:solidFill>
            <a:schemeClr val="bg1"/>
          </a:solidFill>
        </p:grpSpPr>
        <p:sp>
          <p:nvSpPr>
            <p:cNvPr id="90" name="Freeform 291"/>
            <p:cNvSpPr>
              <a:spLocks noChangeArrowheads="1"/>
            </p:cNvSpPr>
            <p:nvPr/>
          </p:nvSpPr>
          <p:spPr bwMode="auto">
            <a:xfrm>
              <a:off x="1868488" y="3140074"/>
              <a:ext cx="271462" cy="23813"/>
            </a:xfrm>
            <a:custGeom>
              <a:avLst/>
              <a:gdLst>
                <a:gd name="T0" fmla="*/ 41 w 753"/>
                <a:gd name="T1" fmla="*/ 42 h 68"/>
                <a:gd name="T2" fmla="*/ 192 w 753"/>
                <a:gd name="T3" fmla="*/ 42 h 68"/>
                <a:gd name="T4" fmla="*/ 217 w 753"/>
                <a:gd name="T5" fmla="*/ 67 h 68"/>
                <a:gd name="T6" fmla="*/ 543 w 753"/>
                <a:gd name="T7" fmla="*/ 67 h 68"/>
                <a:gd name="T8" fmla="*/ 568 w 753"/>
                <a:gd name="T9" fmla="*/ 42 h 68"/>
                <a:gd name="T10" fmla="*/ 710 w 753"/>
                <a:gd name="T11" fmla="*/ 42 h 68"/>
                <a:gd name="T12" fmla="*/ 752 w 753"/>
                <a:gd name="T13" fmla="*/ 0 h 68"/>
                <a:gd name="T14" fmla="*/ 0 w 753"/>
                <a:gd name="T15" fmla="*/ 0 h 68"/>
                <a:gd name="T16" fmla="*/ 41 w 753"/>
                <a:gd name="T17" fmla="*/ 42 h 68"/>
                <a:gd name="T18" fmla="*/ 41 w 753"/>
                <a:gd name="T19" fmla="*/ 42 h 68"/>
                <a:gd name="T20" fmla="*/ 41 w 753"/>
                <a:gd name="T21" fmla="*/ 42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3" h="68">
                  <a:moveTo>
                    <a:pt x="41" y="42"/>
                  </a:moveTo>
                  <a:cubicBezTo>
                    <a:pt x="192" y="42"/>
                    <a:pt x="192" y="42"/>
                    <a:pt x="192" y="42"/>
                  </a:cubicBezTo>
                  <a:cubicBezTo>
                    <a:pt x="192" y="50"/>
                    <a:pt x="200" y="67"/>
                    <a:pt x="217" y="67"/>
                  </a:cubicBezTo>
                  <a:cubicBezTo>
                    <a:pt x="543" y="67"/>
                    <a:pt x="543" y="67"/>
                    <a:pt x="543" y="67"/>
                  </a:cubicBezTo>
                  <a:cubicBezTo>
                    <a:pt x="552" y="67"/>
                    <a:pt x="568" y="50"/>
                    <a:pt x="568" y="42"/>
                  </a:cubicBezTo>
                  <a:cubicBezTo>
                    <a:pt x="710" y="42"/>
                    <a:pt x="710" y="42"/>
                    <a:pt x="710" y="42"/>
                  </a:cubicBezTo>
                  <a:cubicBezTo>
                    <a:pt x="735" y="42"/>
                    <a:pt x="752" y="17"/>
                    <a:pt x="75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"/>
                    <a:pt x="16" y="42"/>
                    <a:pt x="41" y="42"/>
                  </a:cubicBezTo>
                  <a:close/>
                  <a:moveTo>
                    <a:pt x="41" y="42"/>
                  </a:moveTo>
                  <a:lnTo>
                    <a:pt x="41" y="42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2400" dirty="0">
                <a:ea typeface="SimSun" charset="0"/>
              </a:endParaRPr>
            </a:p>
          </p:txBody>
        </p:sp>
        <p:sp>
          <p:nvSpPr>
            <p:cNvPr id="91" name="Freeform 292"/>
            <p:cNvSpPr>
              <a:spLocks noChangeArrowheads="1"/>
            </p:cNvSpPr>
            <p:nvPr/>
          </p:nvSpPr>
          <p:spPr bwMode="auto">
            <a:xfrm>
              <a:off x="1835150" y="2955924"/>
              <a:ext cx="382588" cy="174625"/>
            </a:xfrm>
            <a:custGeom>
              <a:avLst/>
              <a:gdLst>
                <a:gd name="T0" fmla="*/ 1020 w 1062"/>
                <a:gd name="T1" fmla="*/ 100 h 486"/>
                <a:gd name="T2" fmla="*/ 894 w 1062"/>
                <a:gd name="T3" fmla="*/ 75 h 486"/>
                <a:gd name="T4" fmla="*/ 894 w 1062"/>
                <a:gd name="T5" fmla="*/ 0 h 486"/>
                <a:gd name="T6" fmla="*/ 0 w 1062"/>
                <a:gd name="T7" fmla="*/ 0 h 486"/>
                <a:gd name="T8" fmla="*/ 267 w 1062"/>
                <a:gd name="T9" fmla="*/ 485 h 486"/>
                <a:gd name="T10" fmla="*/ 627 w 1062"/>
                <a:gd name="T11" fmla="*/ 485 h 486"/>
                <a:gd name="T12" fmla="*/ 819 w 1062"/>
                <a:gd name="T13" fmla="*/ 351 h 486"/>
                <a:gd name="T14" fmla="*/ 1061 w 1062"/>
                <a:gd name="T15" fmla="*/ 192 h 486"/>
                <a:gd name="T16" fmla="*/ 1020 w 1062"/>
                <a:gd name="T17" fmla="*/ 100 h 486"/>
                <a:gd name="T18" fmla="*/ 861 w 1062"/>
                <a:gd name="T19" fmla="*/ 284 h 486"/>
                <a:gd name="T20" fmla="*/ 894 w 1062"/>
                <a:gd name="T21" fmla="*/ 142 h 486"/>
                <a:gd name="T22" fmla="*/ 978 w 1062"/>
                <a:gd name="T23" fmla="*/ 151 h 486"/>
                <a:gd name="T24" fmla="*/ 995 w 1062"/>
                <a:gd name="T25" fmla="*/ 192 h 486"/>
                <a:gd name="T26" fmla="*/ 861 w 1062"/>
                <a:gd name="T27" fmla="*/ 284 h 486"/>
                <a:gd name="T28" fmla="*/ 861 w 1062"/>
                <a:gd name="T29" fmla="*/ 284 h 486"/>
                <a:gd name="T30" fmla="*/ 861 w 1062"/>
                <a:gd name="T31" fmla="*/ 284 h 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62" h="486">
                  <a:moveTo>
                    <a:pt x="1020" y="100"/>
                  </a:moveTo>
                  <a:cubicBezTo>
                    <a:pt x="986" y="67"/>
                    <a:pt x="928" y="67"/>
                    <a:pt x="894" y="75"/>
                  </a:cubicBezTo>
                  <a:cubicBezTo>
                    <a:pt x="894" y="50"/>
                    <a:pt x="894" y="25"/>
                    <a:pt x="89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43"/>
                    <a:pt x="42" y="418"/>
                    <a:pt x="267" y="485"/>
                  </a:cubicBezTo>
                  <a:cubicBezTo>
                    <a:pt x="627" y="485"/>
                    <a:pt x="627" y="485"/>
                    <a:pt x="627" y="485"/>
                  </a:cubicBezTo>
                  <a:cubicBezTo>
                    <a:pt x="719" y="452"/>
                    <a:pt x="786" y="410"/>
                    <a:pt x="819" y="351"/>
                  </a:cubicBezTo>
                  <a:cubicBezTo>
                    <a:pt x="911" y="351"/>
                    <a:pt x="1053" y="318"/>
                    <a:pt x="1061" y="192"/>
                  </a:cubicBezTo>
                  <a:cubicBezTo>
                    <a:pt x="1061" y="142"/>
                    <a:pt x="1036" y="117"/>
                    <a:pt x="1020" y="100"/>
                  </a:cubicBezTo>
                  <a:close/>
                  <a:moveTo>
                    <a:pt x="861" y="284"/>
                  </a:moveTo>
                  <a:cubicBezTo>
                    <a:pt x="878" y="243"/>
                    <a:pt x="886" y="192"/>
                    <a:pt x="894" y="142"/>
                  </a:cubicBezTo>
                  <a:cubicBezTo>
                    <a:pt x="919" y="134"/>
                    <a:pt x="961" y="134"/>
                    <a:pt x="978" y="151"/>
                  </a:cubicBezTo>
                  <a:cubicBezTo>
                    <a:pt x="978" y="151"/>
                    <a:pt x="995" y="159"/>
                    <a:pt x="995" y="192"/>
                  </a:cubicBezTo>
                  <a:cubicBezTo>
                    <a:pt x="986" y="259"/>
                    <a:pt x="911" y="276"/>
                    <a:pt x="861" y="284"/>
                  </a:cubicBezTo>
                  <a:close/>
                  <a:moveTo>
                    <a:pt x="861" y="284"/>
                  </a:moveTo>
                  <a:lnTo>
                    <a:pt x="861" y="28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2400" dirty="0">
                <a:ea typeface="SimSun" charset="0"/>
              </a:endParaRPr>
            </a:p>
          </p:txBody>
        </p:sp>
        <p:sp>
          <p:nvSpPr>
            <p:cNvPr id="92" name="Freeform 293"/>
            <p:cNvSpPr>
              <a:spLocks noChangeArrowheads="1"/>
            </p:cNvSpPr>
            <p:nvPr/>
          </p:nvSpPr>
          <p:spPr bwMode="auto">
            <a:xfrm>
              <a:off x="1916113" y="2800349"/>
              <a:ext cx="112712" cy="144463"/>
            </a:xfrm>
            <a:custGeom>
              <a:avLst/>
              <a:gdLst>
                <a:gd name="T0" fmla="*/ 142 w 311"/>
                <a:gd name="T1" fmla="*/ 401 h 402"/>
                <a:gd name="T2" fmla="*/ 234 w 311"/>
                <a:gd name="T3" fmla="*/ 243 h 402"/>
                <a:gd name="T4" fmla="*/ 268 w 311"/>
                <a:gd name="T5" fmla="*/ 0 h 402"/>
                <a:gd name="T6" fmla="*/ 159 w 311"/>
                <a:gd name="T7" fmla="*/ 276 h 402"/>
                <a:gd name="T8" fmla="*/ 142 w 311"/>
                <a:gd name="T9" fmla="*/ 401 h 402"/>
                <a:gd name="T10" fmla="*/ 142 w 311"/>
                <a:gd name="T11" fmla="*/ 401 h 402"/>
                <a:gd name="T12" fmla="*/ 142 w 311"/>
                <a:gd name="T13" fmla="*/ 401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1" h="402">
                  <a:moveTo>
                    <a:pt x="142" y="401"/>
                  </a:moveTo>
                  <a:cubicBezTo>
                    <a:pt x="142" y="401"/>
                    <a:pt x="310" y="385"/>
                    <a:pt x="234" y="243"/>
                  </a:cubicBezTo>
                  <a:cubicBezTo>
                    <a:pt x="168" y="126"/>
                    <a:pt x="184" y="59"/>
                    <a:pt x="268" y="0"/>
                  </a:cubicBezTo>
                  <a:cubicBezTo>
                    <a:pt x="268" y="0"/>
                    <a:pt x="0" y="67"/>
                    <a:pt x="159" y="276"/>
                  </a:cubicBezTo>
                  <a:cubicBezTo>
                    <a:pt x="209" y="360"/>
                    <a:pt x="142" y="401"/>
                    <a:pt x="142" y="401"/>
                  </a:cubicBezTo>
                  <a:close/>
                  <a:moveTo>
                    <a:pt x="142" y="401"/>
                  </a:moveTo>
                  <a:lnTo>
                    <a:pt x="142" y="40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2400" dirty="0">
                <a:ea typeface="SimSun" charset="0"/>
              </a:endParaRPr>
            </a:p>
          </p:txBody>
        </p:sp>
        <p:sp>
          <p:nvSpPr>
            <p:cNvPr id="93" name="Freeform 294"/>
            <p:cNvSpPr>
              <a:spLocks noChangeArrowheads="1"/>
            </p:cNvSpPr>
            <p:nvPr/>
          </p:nvSpPr>
          <p:spPr bwMode="auto">
            <a:xfrm>
              <a:off x="2003425" y="2867024"/>
              <a:ext cx="53975" cy="73025"/>
            </a:xfrm>
            <a:custGeom>
              <a:avLst/>
              <a:gdLst>
                <a:gd name="T0" fmla="*/ 17 w 151"/>
                <a:gd name="T1" fmla="*/ 201 h 202"/>
                <a:gd name="T2" fmla="*/ 75 w 151"/>
                <a:gd name="T3" fmla="*/ 67 h 202"/>
                <a:gd name="T4" fmla="*/ 84 w 151"/>
                <a:gd name="T5" fmla="*/ 0 h 202"/>
                <a:gd name="T6" fmla="*/ 33 w 151"/>
                <a:gd name="T7" fmla="*/ 75 h 202"/>
                <a:gd name="T8" fmla="*/ 17 w 151"/>
                <a:gd name="T9" fmla="*/ 201 h 202"/>
                <a:gd name="T10" fmla="*/ 17 w 151"/>
                <a:gd name="T11" fmla="*/ 201 h 202"/>
                <a:gd name="T12" fmla="*/ 17 w 151"/>
                <a:gd name="T13" fmla="*/ 201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" h="202">
                  <a:moveTo>
                    <a:pt x="17" y="201"/>
                  </a:moveTo>
                  <a:cubicBezTo>
                    <a:pt x="17" y="201"/>
                    <a:pt x="150" y="176"/>
                    <a:pt x="75" y="67"/>
                  </a:cubicBezTo>
                  <a:cubicBezTo>
                    <a:pt x="50" y="17"/>
                    <a:pt x="84" y="0"/>
                    <a:pt x="84" y="0"/>
                  </a:cubicBezTo>
                  <a:cubicBezTo>
                    <a:pt x="84" y="0"/>
                    <a:pt x="0" y="0"/>
                    <a:pt x="33" y="75"/>
                  </a:cubicBezTo>
                  <a:cubicBezTo>
                    <a:pt x="67" y="142"/>
                    <a:pt x="58" y="176"/>
                    <a:pt x="17" y="201"/>
                  </a:cubicBezTo>
                  <a:close/>
                  <a:moveTo>
                    <a:pt x="17" y="201"/>
                  </a:moveTo>
                  <a:lnTo>
                    <a:pt x="17" y="20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2400" dirty="0">
                <a:ea typeface="SimSun" charset="0"/>
              </a:endParaRPr>
            </a:p>
          </p:txBody>
        </p:sp>
      </p:grpSp>
      <p:sp>
        <p:nvSpPr>
          <p:cNvPr id="102" name="TextBox 101"/>
          <p:cNvSpPr txBox="1"/>
          <p:nvPr/>
        </p:nvSpPr>
        <p:spPr>
          <a:xfrm>
            <a:off x="326571" y="130629"/>
            <a:ext cx="116368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Повышение качества математического и </a:t>
            </a:r>
            <a:r>
              <a:rPr lang="ru-RU" sz="2400" b="1" dirty="0" err="1" smtClean="0"/>
              <a:t>естественно-научного</a:t>
            </a:r>
            <a:r>
              <a:rPr lang="ru-RU" sz="2400" b="1" dirty="0" smtClean="0"/>
              <a:t> образования </a:t>
            </a:r>
          </a:p>
          <a:p>
            <a:pPr algn="ctr"/>
            <a:r>
              <a:rPr lang="ru-RU" sz="2400" b="1" dirty="0" smtClean="0"/>
              <a:t>до 2030 года.</a:t>
            </a:r>
            <a:endParaRPr lang="en-US" sz="2400" b="1" dirty="0"/>
          </a:p>
        </p:txBody>
      </p:sp>
      <p:grpSp>
        <p:nvGrpSpPr>
          <p:cNvPr id="95" name="Group 62"/>
          <p:cNvGrpSpPr/>
          <p:nvPr/>
        </p:nvGrpSpPr>
        <p:grpSpPr>
          <a:xfrm flipH="1">
            <a:off x="3679372" y="833866"/>
            <a:ext cx="2362200" cy="1740821"/>
            <a:chOff x="7506044" y="4442412"/>
            <a:chExt cx="1684387" cy="2128764"/>
          </a:xfrm>
        </p:grpSpPr>
        <p:sp>
          <p:nvSpPr>
            <p:cNvPr id="96" name="TextBox 95"/>
            <p:cNvSpPr txBox="1"/>
            <p:nvPr/>
          </p:nvSpPr>
          <p:spPr>
            <a:xfrm>
              <a:off x="7506044" y="4877534"/>
              <a:ext cx="1684387" cy="16936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ru-RU" sz="1400" b="1" dirty="0" smtClean="0"/>
                <a:t>расширение сети профильных классов </a:t>
              </a:r>
              <a:r>
                <a:rPr lang="ru-RU" sz="1400" dirty="0" smtClean="0"/>
                <a:t>и классов с углублённым изучением математики, физики, химии и биологии</a:t>
              </a:r>
              <a:endParaRPr lang="en-US" sz="14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8245260" y="4442412"/>
              <a:ext cx="205948" cy="450047"/>
            </a:xfrm>
            <a:prstGeom prst="rect">
              <a:avLst/>
            </a:prstGeom>
            <a:noFill/>
          </p:spPr>
          <p:txBody>
            <a:bodyPr wrap="none" lIns="91422" tIns="45711" rIns="91422" bIns="45711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ru-RU" sz="1600" b="1" dirty="0" smtClean="0">
                  <a:latin typeface="Calibri" panose="020F0502020204030204" pitchFamily="34" charset="0"/>
                  <a:cs typeface="Lato Regular"/>
                </a:rPr>
                <a:t>3</a:t>
              </a:r>
              <a:endParaRPr lang="id-ID" sz="1600" b="1" dirty="0">
                <a:latin typeface="Calibri" panose="020F0502020204030204" pitchFamily="34" charset="0"/>
                <a:cs typeface="Lato Regular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8732465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9" presetClass="entr" presetSubtype="0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9" presetClass="entr" presetSubtype="0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9" presetClass="entr" presetSubtype="0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8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9" presetClass="entr" presetSubtype="0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4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9" presetClass="entr" presetSubtype="0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9" presetClass="entr" presetSubtype="0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6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9" presetClass="entr" presetSubtype="0" decel="10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200"/>
                            </p:stCondLst>
                            <p:childTnLst>
                              <p:par>
                                <p:cTn id="7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7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200"/>
                            </p:stCondLst>
                            <p:childTnLst>
                              <p:par>
                                <p:cTn id="9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7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6200"/>
                            </p:stCondLst>
                            <p:childTnLst>
                              <p:par>
                                <p:cTn id="10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6700"/>
                            </p:stCondLst>
                            <p:childTnLst>
                              <p:par>
                                <p:cTn id="1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7200"/>
                            </p:stCondLst>
                            <p:childTnLst>
                              <p:par>
                                <p:cTn id="1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7700"/>
                            </p:stCondLst>
                            <p:childTnLst>
                              <p:par>
                                <p:cTn id="1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8200"/>
                            </p:stCondLst>
                            <p:childTnLst>
                              <p:par>
                                <p:cTn id="1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8700"/>
                            </p:stCondLst>
                            <p:childTnLst>
                              <p:par>
                                <p:cTn id="14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9200"/>
                            </p:stCondLst>
                            <p:childTnLst>
                              <p:par>
                                <p:cTn id="1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9700"/>
                            </p:stCondLst>
                            <p:childTnLst>
                              <p:par>
                                <p:cTn id="1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0200"/>
                            </p:stCondLst>
                            <p:childTnLst>
                              <p:par>
                                <p:cTn id="1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0700"/>
                            </p:stCondLst>
                            <p:childTnLst>
                              <p:par>
                                <p:cTn id="1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57" grpId="0" animBg="1"/>
      <p:bldP spid="58" grpId="0" animBg="1"/>
      <p:bldP spid="59" grpId="0" animBg="1"/>
      <p:bldP spid="75" grpId="0" animBg="1"/>
      <p:bldP spid="76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1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505848"/>
            <a:ext cx="11593286" cy="735541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+mn-lt"/>
              </a:rPr>
              <a:t>Показатели  плана по повышению качества математического и </a:t>
            </a:r>
            <a:r>
              <a:rPr lang="ru-RU" sz="2400" dirty="0" err="1" smtClean="0">
                <a:latin typeface="+mn-lt"/>
              </a:rPr>
              <a:t>естественно-научного</a:t>
            </a:r>
            <a:r>
              <a:rPr lang="ru-RU" sz="2400" dirty="0" smtClean="0">
                <a:latin typeface="+mn-lt"/>
              </a:rPr>
              <a:t> образования до 2030 года.</a:t>
            </a:r>
            <a:r>
              <a:rPr lang="en-US" sz="2400" b="1" dirty="0" smtClean="0">
                <a:latin typeface="+mn-lt"/>
              </a:rPr>
              <a:t/>
            </a:r>
            <a:br>
              <a:rPr lang="en-US" sz="2400" b="1" dirty="0" smtClean="0">
                <a:latin typeface="+mn-lt"/>
              </a:rPr>
            </a:br>
            <a:endParaRPr lang="vi-VN" sz="2400" dirty="0"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85632" y="1811635"/>
            <a:ext cx="12904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10</a:t>
            </a:r>
            <a:r>
              <a:rPr lang="vi-VN" sz="4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%</a:t>
            </a:r>
            <a:endParaRPr lang="en-US" sz="40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01880" y="1640109"/>
            <a:ext cx="18030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accent1"/>
                </a:solidFill>
                <a:latin typeface="+mj-lt"/>
              </a:rPr>
              <a:t>30</a:t>
            </a:r>
            <a:r>
              <a:rPr lang="vi-VN" sz="2400" dirty="0" smtClean="0">
                <a:solidFill>
                  <a:schemeClr val="accent1"/>
                </a:solidFill>
                <a:latin typeface="+mj-lt"/>
              </a:rPr>
              <a:t>%</a:t>
            </a:r>
            <a:endParaRPr lang="en-US" sz="2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916341" y="2111405"/>
            <a:ext cx="14884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chemeClr val="accent4"/>
                </a:solidFill>
                <a:latin typeface="+mj-lt"/>
              </a:rPr>
              <a:t>35</a:t>
            </a:r>
            <a:r>
              <a:rPr lang="vi-VN" sz="3200" dirty="0" smtClean="0">
                <a:solidFill>
                  <a:schemeClr val="accent4"/>
                </a:solidFill>
                <a:latin typeface="+mj-lt"/>
              </a:rPr>
              <a:t>%</a:t>
            </a:r>
            <a:endParaRPr lang="en-US" sz="3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42255" y="4027461"/>
            <a:ext cx="2220687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/>
              <a:t>рост не менее чем на 10% ежегодно – числа обучающихся по образовательным программам основного общего и среднего общего образования, изучающих математику и </a:t>
            </a:r>
            <a:r>
              <a:rPr lang="ru-RU" sz="1400" dirty="0" err="1" smtClean="0"/>
              <a:t>естественно-научные</a:t>
            </a:r>
            <a:r>
              <a:rPr lang="ru-RU" sz="1400" dirty="0" smtClean="0"/>
              <a:t> предметы углублённо или на профильном уровне</a:t>
            </a:r>
            <a:endParaRPr lang="en-US" sz="1400" dirty="0"/>
          </a:p>
        </p:txBody>
      </p:sp>
      <p:grpSp>
        <p:nvGrpSpPr>
          <p:cNvPr id="7" name="Group 10"/>
          <p:cNvGrpSpPr/>
          <p:nvPr/>
        </p:nvGrpSpPr>
        <p:grpSpPr>
          <a:xfrm>
            <a:off x="2155373" y="2225483"/>
            <a:ext cx="3637790" cy="3489517"/>
            <a:chOff x="3083343" y="2530283"/>
            <a:chExt cx="2600961" cy="2600961"/>
          </a:xfrm>
        </p:grpSpPr>
        <p:grpSp>
          <p:nvGrpSpPr>
            <p:cNvPr id="9" name="Group 9"/>
            <p:cNvGrpSpPr/>
            <p:nvPr/>
          </p:nvGrpSpPr>
          <p:grpSpPr>
            <a:xfrm>
              <a:off x="3083343" y="2530283"/>
              <a:ext cx="2600961" cy="2600961"/>
              <a:chOff x="3063583" y="2639853"/>
              <a:chExt cx="2600961" cy="2600961"/>
            </a:xfrm>
          </p:grpSpPr>
          <p:sp>
            <p:nvSpPr>
              <p:cNvPr id="12" name="Freeform 11"/>
              <p:cNvSpPr/>
              <p:nvPr/>
            </p:nvSpPr>
            <p:spPr>
              <a:xfrm>
                <a:off x="3063583" y="2639853"/>
                <a:ext cx="2600961" cy="2600961"/>
              </a:xfrm>
              <a:custGeom>
                <a:avLst/>
                <a:gdLst>
                  <a:gd name="connsiteX0" fmla="*/ 1589033 w 2123675"/>
                  <a:gd name="connsiteY0" fmla="*/ 537873 h 2123675"/>
                  <a:gd name="connsiteX1" fmla="*/ 1902347 w 2123675"/>
                  <a:gd name="connsiteY1" fmla="*/ 443446 h 2123675"/>
                  <a:gd name="connsiteX2" fmla="*/ 2017635 w 2123675"/>
                  <a:gd name="connsiteY2" fmla="*/ 643130 h 2123675"/>
                  <a:gd name="connsiteX3" fmla="*/ 1779202 w 2123675"/>
                  <a:gd name="connsiteY3" fmla="*/ 867255 h 2123675"/>
                  <a:gd name="connsiteX4" fmla="*/ 1779202 w 2123675"/>
                  <a:gd name="connsiteY4" fmla="*/ 1256420 h 2123675"/>
                  <a:gd name="connsiteX5" fmla="*/ 2017635 w 2123675"/>
                  <a:gd name="connsiteY5" fmla="*/ 1480545 h 2123675"/>
                  <a:gd name="connsiteX6" fmla="*/ 1902347 w 2123675"/>
                  <a:gd name="connsiteY6" fmla="*/ 1680229 h 2123675"/>
                  <a:gd name="connsiteX7" fmla="*/ 1589033 w 2123675"/>
                  <a:gd name="connsiteY7" fmla="*/ 1585802 h 2123675"/>
                  <a:gd name="connsiteX8" fmla="*/ 1252006 w 2123675"/>
                  <a:gd name="connsiteY8" fmla="*/ 1780385 h 2123675"/>
                  <a:gd name="connsiteX9" fmla="*/ 1177125 w 2123675"/>
                  <a:gd name="connsiteY9" fmla="*/ 2098936 h 2123675"/>
                  <a:gd name="connsiteX10" fmla="*/ 946550 w 2123675"/>
                  <a:gd name="connsiteY10" fmla="*/ 2098936 h 2123675"/>
                  <a:gd name="connsiteX11" fmla="*/ 871669 w 2123675"/>
                  <a:gd name="connsiteY11" fmla="*/ 1780385 h 2123675"/>
                  <a:gd name="connsiteX12" fmla="*/ 534642 w 2123675"/>
                  <a:gd name="connsiteY12" fmla="*/ 1585802 h 2123675"/>
                  <a:gd name="connsiteX13" fmla="*/ 221328 w 2123675"/>
                  <a:gd name="connsiteY13" fmla="*/ 1680229 h 2123675"/>
                  <a:gd name="connsiteX14" fmla="*/ 106040 w 2123675"/>
                  <a:gd name="connsiteY14" fmla="*/ 1480545 h 2123675"/>
                  <a:gd name="connsiteX15" fmla="*/ 344473 w 2123675"/>
                  <a:gd name="connsiteY15" fmla="*/ 1256420 h 2123675"/>
                  <a:gd name="connsiteX16" fmla="*/ 344473 w 2123675"/>
                  <a:gd name="connsiteY16" fmla="*/ 867255 h 2123675"/>
                  <a:gd name="connsiteX17" fmla="*/ 106040 w 2123675"/>
                  <a:gd name="connsiteY17" fmla="*/ 643130 h 2123675"/>
                  <a:gd name="connsiteX18" fmla="*/ 221328 w 2123675"/>
                  <a:gd name="connsiteY18" fmla="*/ 443446 h 2123675"/>
                  <a:gd name="connsiteX19" fmla="*/ 534642 w 2123675"/>
                  <a:gd name="connsiteY19" fmla="*/ 537873 h 2123675"/>
                  <a:gd name="connsiteX20" fmla="*/ 871669 w 2123675"/>
                  <a:gd name="connsiteY20" fmla="*/ 343290 h 2123675"/>
                  <a:gd name="connsiteX21" fmla="*/ 946550 w 2123675"/>
                  <a:gd name="connsiteY21" fmla="*/ 24739 h 2123675"/>
                  <a:gd name="connsiteX22" fmla="*/ 1177125 w 2123675"/>
                  <a:gd name="connsiteY22" fmla="*/ 24739 h 2123675"/>
                  <a:gd name="connsiteX23" fmla="*/ 1252006 w 2123675"/>
                  <a:gd name="connsiteY23" fmla="*/ 343290 h 2123675"/>
                  <a:gd name="connsiteX24" fmla="*/ 1589033 w 2123675"/>
                  <a:gd name="connsiteY24" fmla="*/ 537873 h 2123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123675" h="2123675">
                    <a:moveTo>
                      <a:pt x="1366897" y="537190"/>
                    </a:moveTo>
                    <a:lnTo>
                      <a:pt x="1594045" y="396507"/>
                    </a:lnTo>
                    <a:lnTo>
                      <a:pt x="1727168" y="529630"/>
                    </a:lnTo>
                    <a:lnTo>
                      <a:pt x="1586485" y="756778"/>
                    </a:lnTo>
                    <a:cubicBezTo>
                      <a:pt x="1640670" y="849967"/>
                      <a:pt x="1669056" y="955907"/>
                      <a:pt x="1668725" y="1063703"/>
                    </a:cubicBezTo>
                    <a:lnTo>
                      <a:pt x="1904134" y="1190078"/>
                    </a:lnTo>
                    <a:lnTo>
                      <a:pt x="1855408" y="1371927"/>
                    </a:lnTo>
                    <a:lnTo>
                      <a:pt x="1588350" y="1363666"/>
                    </a:lnTo>
                    <a:cubicBezTo>
                      <a:pt x="1534739" y="1457186"/>
                      <a:pt x="1457186" y="1534739"/>
                      <a:pt x="1363666" y="1588351"/>
                    </a:cubicBezTo>
                    <a:lnTo>
                      <a:pt x="1371926" y="1855408"/>
                    </a:lnTo>
                    <a:lnTo>
                      <a:pt x="1190078" y="1904134"/>
                    </a:lnTo>
                    <a:lnTo>
                      <a:pt x="1063703" y="1668725"/>
                    </a:lnTo>
                    <a:cubicBezTo>
                      <a:pt x="955907" y="1669057"/>
                      <a:pt x="849967" y="1640670"/>
                      <a:pt x="756778" y="1586485"/>
                    </a:cubicBezTo>
                    <a:lnTo>
                      <a:pt x="529630" y="1727168"/>
                    </a:lnTo>
                    <a:lnTo>
                      <a:pt x="396507" y="1594045"/>
                    </a:lnTo>
                    <a:lnTo>
                      <a:pt x="537190" y="1366897"/>
                    </a:lnTo>
                    <a:cubicBezTo>
                      <a:pt x="483005" y="1273708"/>
                      <a:pt x="454619" y="1167768"/>
                      <a:pt x="454950" y="1059972"/>
                    </a:cubicBezTo>
                    <a:lnTo>
                      <a:pt x="219541" y="933597"/>
                    </a:lnTo>
                    <a:lnTo>
                      <a:pt x="268267" y="751748"/>
                    </a:lnTo>
                    <a:lnTo>
                      <a:pt x="535325" y="760009"/>
                    </a:lnTo>
                    <a:cubicBezTo>
                      <a:pt x="588936" y="666489"/>
                      <a:pt x="666489" y="588936"/>
                      <a:pt x="760009" y="535324"/>
                    </a:cubicBezTo>
                    <a:lnTo>
                      <a:pt x="751749" y="268267"/>
                    </a:lnTo>
                    <a:lnTo>
                      <a:pt x="933597" y="219541"/>
                    </a:lnTo>
                    <a:lnTo>
                      <a:pt x="1059972" y="454950"/>
                    </a:lnTo>
                    <a:cubicBezTo>
                      <a:pt x="1167768" y="454618"/>
                      <a:pt x="1273708" y="483005"/>
                      <a:pt x="1366897" y="537190"/>
                    </a:cubicBezTo>
                    <a:close/>
                  </a:path>
                </a:pathLst>
              </a:custGeom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spcFirstLastPara="0" vert="horz" wrap="square" lIns="752687" tIns="752687" rIns="752688" bIns="752688" numCol="1" spcCol="1270" anchor="ctr" anchorCtr="0">
                <a:noAutofit/>
              </a:bodyPr>
              <a:lstStyle/>
              <a:p>
                <a:pPr lvl="0" algn="ctr" defTabSz="1689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3800" kern="1200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3778334" y="3359767"/>
                <a:ext cx="1161131" cy="116113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grpSp>
          <p:nvGrpSpPr>
            <p:cNvPr id="10" name="Group 30"/>
            <p:cNvGrpSpPr/>
            <p:nvPr/>
          </p:nvGrpSpPr>
          <p:grpSpPr>
            <a:xfrm>
              <a:off x="4075491" y="3501800"/>
              <a:ext cx="621691" cy="622754"/>
              <a:chOff x="9145586" y="4435477"/>
              <a:chExt cx="464344" cy="465138"/>
            </a:xfrm>
            <a:solidFill>
              <a:schemeClr val="accent2"/>
            </a:solidFill>
          </p:grpSpPr>
          <p:sp>
            <p:nvSpPr>
              <p:cNvPr id="32" name="AutoShape 7"/>
              <p:cNvSpPr>
                <a:spLocks/>
              </p:cNvSpPr>
              <p:nvPr/>
            </p:nvSpPr>
            <p:spPr bwMode="auto">
              <a:xfrm>
                <a:off x="9145586" y="4435477"/>
                <a:ext cx="464344" cy="465138"/>
              </a:xfrm>
              <a:custGeom>
                <a:avLst/>
                <a:gdLst>
                  <a:gd name="T0" fmla="+- 0 10800 1271"/>
                  <a:gd name="T1" fmla="*/ T0 w 19058"/>
                  <a:gd name="T2" fmla="+- 0 10799 1270"/>
                  <a:gd name="T3" fmla="*/ 10799 h 19059"/>
                  <a:gd name="T4" fmla="+- 0 10800 1271"/>
                  <a:gd name="T5" fmla="*/ T4 w 19058"/>
                  <a:gd name="T6" fmla="+- 0 10799 1270"/>
                  <a:gd name="T7" fmla="*/ 10799 h 19059"/>
                  <a:gd name="T8" fmla="+- 0 10800 1271"/>
                  <a:gd name="T9" fmla="*/ T8 w 19058"/>
                  <a:gd name="T10" fmla="+- 0 10799 1270"/>
                  <a:gd name="T11" fmla="*/ 10799 h 19059"/>
                  <a:gd name="T12" fmla="+- 0 10800 1271"/>
                  <a:gd name="T13" fmla="*/ T12 w 19058"/>
                  <a:gd name="T14" fmla="+- 0 10799 1270"/>
                  <a:gd name="T15" fmla="*/ 10799 h 19059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058" h="19059">
                    <a:moveTo>
                      <a:pt x="6430" y="17268"/>
                    </a:moveTo>
                    <a:cubicBezTo>
                      <a:pt x="2162" y="15559"/>
                      <a:pt x="82" y="10698"/>
                      <a:pt x="1790" y="6431"/>
                    </a:cubicBezTo>
                    <a:cubicBezTo>
                      <a:pt x="3499" y="2164"/>
                      <a:pt x="8360" y="81"/>
                      <a:pt x="12627" y="1791"/>
                    </a:cubicBezTo>
                    <a:cubicBezTo>
                      <a:pt x="16894" y="3499"/>
                      <a:pt x="18975" y="8361"/>
                      <a:pt x="17267" y="12628"/>
                    </a:cubicBezTo>
                    <a:cubicBezTo>
                      <a:pt x="15558" y="16895"/>
                      <a:pt x="10696" y="18976"/>
                      <a:pt x="6430" y="17268"/>
                    </a:cubicBezTo>
                    <a:moveTo>
                      <a:pt x="13070" y="685"/>
                    </a:moveTo>
                    <a:cubicBezTo>
                      <a:pt x="8186" y="-1270"/>
                      <a:pt x="2641" y="1103"/>
                      <a:pt x="685" y="5987"/>
                    </a:cubicBezTo>
                    <a:cubicBezTo>
                      <a:pt x="-1271" y="10872"/>
                      <a:pt x="1103" y="16418"/>
                      <a:pt x="5987" y="18373"/>
                    </a:cubicBezTo>
                    <a:cubicBezTo>
                      <a:pt x="10871" y="20330"/>
                      <a:pt x="16416" y="17955"/>
                      <a:pt x="18373" y="13071"/>
                    </a:cubicBezTo>
                    <a:cubicBezTo>
                      <a:pt x="20329" y="8186"/>
                      <a:pt x="17954" y="2641"/>
                      <a:pt x="13070" y="685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33" name="AutoShape 8"/>
              <p:cNvSpPr>
                <a:spLocks/>
              </p:cNvSpPr>
              <p:nvPr/>
            </p:nvSpPr>
            <p:spPr bwMode="auto">
              <a:xfrm>
                <a:off x="9348784" y="4638675"/>
                <a:ext cx="57944" cy="57944"/>
              </a:xfrm>
              <a:custGeom>
                <a:avLst/>
                <a:gdLst>
                  <a:gd name="T0" fmla="+- 0 10801 1272"/>
                  <a:gd name="T1" fmla="*/ T0 w 19059"/>
                  <a:gd name="T2" fmla="+- 0 10800 1272"/>
                  <a:gd name="T3" fmla="*/ 10800 h 19056"/>
                  <a:gd name="T4" fmla="+- 0 10801 1272"/>
                  <a:gd name="T5" fmla="*/ T4 w 19059"/>
                  <a:gd name="T6" fmla="+- 0 10800 1272"/>
                  <a:gd name="T7" fmla="*/ 10800 h 19056"/>
                  <a:gd name="T8" fmla="+- 0 10801 1272"/>
                  <a:gd name="T9" fmla="*/ T8 w 19059"/>
                  <a:gd name="T10" fmla="+- 0 10800 1272"/>
                  <a:gd name="T11" fmla="*/ 10800 h 19056"/>
                  <a:gd name="T12" fmla="+- 0 10801 1272"/>
                  <a:gd name="T13" fmla="*/ T12 w 19059"/>
                  <a:gd name="T14" fmla="+- 0 10800 1272"/>
                  <a:gd name="T15" fmla="*/ 10800 h 19056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059" h="19056">
                    <a:moveTo>
                      <a:pt x="7753" y="13951"/>
                    </a:moveTo>
                    <a:cubicBezTo>
                      <a:pt x="5315" y="12969"/>
                      <a:pt x="4129" y="10197"/>
                      <a:pt x="5101" y="7755"/>
                    </a:cubicBezTo>
                    <a:cubicBezTo>
                      <a:pt x="6083" y="5323"/>
                      <a:pt x="8860" y="4132"/>
                      <a:pt x="11298" y="5104"/>
                    </a:cubicBezTo>
                    <a:cubicBezTo>
                      <a:pt x="13735" y="6081"/>
                      <a:pt x="14926" y="8858"/>
                      <a:pt x="13949" y="11300"/>
                    </a:cubicBezTo>
                    <a:cubicBezTo>
                      <a:pt x="12972" y="13737"/>
                      <a:pt x="10195" y="14923"/>
                      <a:pt x="7753" y="13951"/>
                    </a:cubicBezTo>
                    <a:moveTo>
                      <a:pt x="13070" y="686"/>
                    </a:moveTo>
                    <a:cubicBezTo>
                      <a:pt x="8190" y="-1272"/>
                      <a:pt x="2640" y="1104"/>
                      <a:pt x="686" y="5988"/>
                    </a:cubicBezTo>
                    <a:cubicBezTo>
                      <a:pt x="-1272" y="10872"/>
                      <a:pt x="1105" y="16416"/>
                      <a:pt x="5985" y="18369"/>
                    </a:cubicBezTo>
                    <a:cubicBezTo>
                      <a:pt x="10870" y="20328"/>
                      <a:pt x="16415" y="17951"/>
                      <a:pt x="18374" y="13072"/>
                    </a:cubicBezTo>
                    <a:cubicBezTo>
                      <a:pt x="20328" y="8188"/>
                      <a:pt x="17960" y="2644"/>
                      <a:pt x="13070" y="686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34" name="AutoShape 9"/>
              <p:cNvSpPr>
                <a:spLocks/>
              </p:cNvSpPr>
              <p:nvPr/>
            </p:nvSpPr>
            <p:spPr bwMode="auto">
              <a:xfrm>
                <a:off x="9290048" y="4580734"/>
                <a:ext cx="174625" cy="174625"/>
              </a:xfrm>
              <a:custGeom>
                <a:avLst/>
                <a:gdLst>
                  <a:gd name="T0" fmla="+- 0 10800 1271"/>
                  <a:gd name="T1" fmla="*/ T0 w 19059"/>
                  <a:gd name="T2" fmla="+- 0 10800 1271"/>
                  <a:gd name="T3" fmla="*/ 10800 h 19058"/>
                  <a:gd name="T4" fmla="+- 0 10800 1271"/>
                  <a:gd name="T5" fmla="*/ T4 w 19059"/>
                  <a:gd name="T6" fmla="+- 0 10800 1271"/>
                  <a:gd name="T7" fmla="*/ 10800 h 19058"/>
                  <a:gd name="T8" fmla="+- 0 10800 1271"/>
                  <a:gd name="T9" fmla="*/ T8 w 19059"/>
                  <a:gd name="T10" fmla="+- 0 10800 1271"/>
                  <a:gd name="T11" fmla="*/ 10800 h 19058"/>
                  <a:gd name="T12" fmla="+- 0 10800 1271"/>
                  <a:gd name="T13" fmla="*/ T12 w 19059"/>
                  <a:gd name="T14" fmla="+- 0 10800 1271"/>
                  <a:gd name="T15" fmla="*/ 10800 h 1905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059" h="19058">
                    <a:moveTo>
                      <a:pt x="7169" y="15424"/>
                    </a:moveTo>
                    <a:cubicBezTo>
                      <a:pt x="3916" y="14123"/>
                      <a:pt x="2331" y="10417"/>
                      <a:pt x="3632" y="7167"/>
                    </a:cubicBezTo>
                    <a:cubicBezTo>
                      <a:pt x="4934" y="3917"/>
                      <a:pt x="8638" y="2331"/>
                      <a:pt x="11889" y="3632"/>
                    </a:cubicBezTo>
                    <a:cubicBezTo>
                      <a:pt x="15141" y="4934"/>
                      <a:pt x="16728" y="8640"/>
                      <a:pt x="15425" y="11890"/>
                    </a:cubicBezTo>
                    <a:cubicBezTo>
                      <a:pt x="14124" y="15140"/>
                      <a:pt x="10419" y="16728"/>
                      <a:pt x="7169" y="15424"/>
                    </a:cubicBezTo>
                    <a:moveTo>
                      <a:pt x="13071" y="685"/>
                    </a:moveTo>
                    <a:cubicBezTo>
                      <a:pt x="8186" y="-1271"/>
                      <a:pt x="2639" y="1104"/>
                      <a:pt x="686" y="5987"/>
                    </a:cubicBezTo>
                    <a:cubicBezTo>
                      <a:pt x="-1271" y="10871"/>
                      <a:pt x="1104" y="16416"/>
                      <a:pt x="5987" y="18372"/>
                    </a:cubicBezTo>
                    <a:cubicBezTo>
                      <a:pt x="10874" y="20329"/>
                      <a:pt x="16418" y="17955"/>
                      <a:pt x="18375" y="13070"/>
                    </a:cubicBezTo>
                    <a:cubicBezTo>
                      <a:pt x="20328" y="8186"/>
                      <a:pt x="17956" y="2641"/>
                      <a:pt x="13071" y="685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35" name="AutoShape 10"/>
              <p:cNvSpPr>
                <a:spLocks/>
              </p:cNvSpPr>
              <p:nvPr/>
            </p:nvSpPr>
            <p:spPr bwMode="auto">
              <a:xfrm>
                <a:off x="9406732" y="4696619"/>
                <a:ext cx="72231" cy="74613"/>
              </a:xfrm>
              <a:custGeom>
                <a:avLst/>
                <a:gdLst>
                  <a:gd name="T0" fmla="+- 0 10804 288"/>
                  <a:gd name="T1" fmla="*/ T0 w 21033"/>
                  <a:gd name="T2" fmla="+- 0 10798 277"/>
                  <a:gd name="T3" fmla="*/ 10798 h 21043"/>
                  <a:gd name="T4" fmla="+- 0 10804 288"/>
                  <a:gd name="T5" fmla="*/ T4 w 21033"/>
                  <a:gd name="T6" fmla="+- 0 10798 277"/>
                  <a:gd name="T7" fmla="*/ 10798 h 21043"/>
                  <a:gd name="T8" fmla="+- 0 10804 288"/>
                  <a:gd name="T9" fmla="*/ T8 w 21033"/>
                  <a:gd name="T10" fmla="+- 0 10798 277"/>
                  <a:gd name="T11" fmla="*/ 10798 h 21043"/>
                  <a:gd name="T12" fmla="+- 0 10804 288"/>
                  <a:gd name="T13" fmla="*/ T12 w 21033"/>
                  <a:gd name="T14" fmla="+- 0 10798 277"/>
                  <a:gd name="T15" fmla="*/ 10798 h 21043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033" h="21043">
                    <a:moveTo>
                      <a:pt x="20881" y="2825"/>
                    </a:moveTo>
                    <a:cubicBezTo>
                      <a:pt x="21312" y="1771"/>
                      <a:pt x="20787" y="572"/>
                      <a:pt x="19713" y="149"/>
                    </a:cubicBezTo>
                    <a:cubicBezTo>
                      <a:pt x="18636" y="-277"/>
                      <a:pt x="17414" y="238"/>
                      <a:pt x="16984" y="1296"/>
                    </a:cubicBezTo>
                    <a:lnTo>
                      <a:pt x="16980" y="1292"/>
                    </a:lnTo>
                    <a:cubicBezTo>
                      <a:pt x="13964" y="8692"/>
                      <a:pt x="8182" y="14184"/>
                      <a:pt x="1269" y="17089"/>
                    </a:cubicBezTo>
                    <a:cubicBezTo>
                      <a:pt x="207" y="17536"/>
                      <a:pt x="-288" y="18747"/>
                      <a:pt x="170" y="19789"/>
                    </a:cubicBezTo>
                    <a:cubicBezTo>
                      <a:pt x="629" y="20840"/>
                      <a:pt x="1863" y="21323"/>
                      <a:pt x="2924" y="20876"/>
                    </a:cubicBezTo>
                    <a:cubicBezTo>
                      <a:pt x="2961" y="20860"/>
                      <a:pt x="2982" y="20828"/>
                      <a:pt x="3014" y="20815"/>
                    </a:cubicBezTo>
                    <a:cubicBezTo>
                      <a:pt x="10874" y="17480"/>
                      <a:pt x="17451" y="11227"/>
                      <a:pt x="20877" y="2825"/>
                    </a:cubicBezTo>
                    <a:cubicBezTo>
                      <a:pt x="20877" y="2825"/>
                      <a:pt x="20881" y="2825"/>
                      <a:pt x="20881" y="2825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36" name="AutoShape 11"/>
              <p:cNvSpPr>
                <a:spLocks/>
              </p:cNvSpPr>
              <p:nvPr/>
            </p:nvSpPr>
            <p:spPr bwMode="auto">
              <a:xfrm>
                <a:off x="9435307" y="4725988"/>
                <a:ext cx="103981" cy="106363"/>
              </a:xfrm>
              <a:custGeom>
                <a:avLst/>
                <a:gdLst>
                  <a:gd name="T0" fmla="+- 0 10803 203"/>
                  <a:gd name="T1" fmla="*/ T0 w 21201"/>
                  <a:gd name="T2" fmla="+- 0 10798 194"/>
                  <a:gd name="T3" fmla="*/ 10798 h 21209"/>
                  <a:gd name="T4" fmla="+- 0 10803 203"/>
                  <a:gd name="T5" fmla="*/ T4 w 21201"/>
                  <a:gd name="T6" fmla="+- 0 10798 194"/>
                  <a:gd name="T7" fmla="*/ 10798 h 21209"/>
                  <a:gd name="T8" fmla="+- 0 10803 203"/>
                  <a:gd name="T9" fmla="*/ T8 w 21201"/>
                  <a:gd name="T10" fmla="+- 0 10798 194"/>
                  <a:gd name="T11" fmla="*/ 10798 h 21209"/>
                  <a:gd name="T12" fmla="+- 0 10803 203"/>
                  <a:gd name="T13" fmla="*/ T12 w 21201"/>
                  <a:gd name="T14" fmla="+- 0 10798 194"/>
                  <a:gd name="T15" fmla="*/ 10798 h 21209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201" h="21209">
                    <a:moveTo>
                      <a:pt x="20267" y="104"/>
                    </a:moveTo>
                    <a:cubicBezTo>
                      <a:pt x="19508" y="-194"/>
                      <a:pt x="18645" y="169"/>
                      <a:pt x="18339" y="912"/>
                    </a:cubicBezTo>
                    <a:cubicBezTo>
                      <a:pt x="14991" y="9110"/>
                      <a:pt x="8568" y="15198"/>
                      <a:pt x="894" y="18420"/>
                    </a:cubicBezTo>
                    <a:cubicBezTo>
                      <a:pt x="144" y="18735"/>
                      <a:pt x="-203" y="19589"/>
                      <a:pt x="121" y="20327"/>
                    </a:cubicBezTo>
                    <a:cubicBezTo>
                      <a:pt x="442" y="21068"/>
                      <a:pt x="1314" y="21406"/>
                      <a:pt x="2067" y="21090"/>
                    </a:cubicBezTo>
                    <a:cubicBezTo>
                      <a:pt x="2102" y="21073"/>
                      <a:pt x="2125" y="21042"/>
                      <a:pt x="2159" y="21025"/>
                    </a:cubicBezTo>
                    <a:cubicBezTo>
                      <a:pt x="10491" y="17500"/>
                      <a:pt x="17461" y="10881"/>
                      <a:pt x="21095" y="1994"/>
                    </a:cubicBezTo>
                    <a:cubicBezTo>
                      <a:pt x="21397" y="1250"/>
                      <a:pt x="21026" y="404"/>
                      <a:pt x="20267" y="104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37" name="AutoShape 12"/>
              <p:cNvSpPr>
                <a:spLocks/>
              </p:cNvSpPr>
              <p:nvPr/>
            </p:nvSpPr>
            <p:spPr bwMode="auto">
              <a:xfrm>
                <a:off x="9421017" y="4711702"/>
                <a:ext cx="88106" cy="89694"/>
              </a:xfrm>
              <a:custGeom>
                <a:avLst/>
                <a:gdLst>
                  <a:gd name="T0" fmla="+- 0 10802 238"/>
                  <a:gd name="T1" fmla="*/ T0 w 21128"/>
                  <a:gd name="T2" fmla="+- 0 10797 227"/>
                  <a:gd name="T3" fmla="*/ 10797 h 21141"/>
                  <a:gd name="T4" fmla="+- 0 10802 238"/>
                  <a:gd name="T5" fmla="*/ T4 w 21128"/>
                  <a:gd name="T6" fmla="+- 0 10797 227"/>
                  <a:gd name="T7" fmla="*/ 10797 h 21141"/>
                  <a:gd name="T8" fmla="+- 0 10802 238"/>
                  <a:gd name="T9" fmla="*/ T8 w 21128"/>
                  <a:gd name="T10" fmla="+- 0 10797 227"/>
                  <a:gd name="T11" fmla="*/ 10797 h 21141"/>
                  <a:gd name="T12" fmla="+- 0 10802 238"/>
                  <a:gd name="T13" fmla="*/ T12 w 21128"/>
                  <a:gd name="T14" fmla="+- 0 10797 227"/>
                  <a:gd name="T15" fmla="*/ 10797 h 21141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128" h="21141">
                    <a:moveTo>
                      <a:pt x="20035" y="122"/>
                    </a:moveTo>
                    <a:cubicBezTo>
                      <a:pt x="19142" y="-227"/>
                      <a:pt x="18134" y="195"/>
                      <a:pt x="17778" y="1071"/>
                    </a:cubicBezTo>
                    <a:cubicBezTo>
                      <a:pt x="14571" y="8936"/>
                      <a:pt x="8412" y="14778"/>
                      <a:pt x="1051" y="17867"/>
                    </a:cubicBezTo>
                    <a:lnTo>
                      <a:pt x="1054" y="17867"/>
                    </a:lnTo>
                    <a:cubicBezTo>
                      <a:pt x="172" y="18240"/>
                      <a:pt x="-238" y="19242"/>
                      <a:pt x="142" y="20108"/>
                    </a:cubicBezTo>
                    <a:cubicBezTo>
                      <a:pt x="522" y="20973"/>
                      <a:pt x="1543" y="21372"/>
                      <a:pt x="2425" y="21003"/>
                    </a:cubicBezTo>
                    <a:cubicBezTo>
                      <a:pt x="2459" y="20986"/>
                      <a:pt x="2476" y="20956"/>
                      <a:pt x="2514" y="20936"/>
                    </a:cubicBezTo>
                    <a:cubicBezTo>
                      <a:pt x="10651" y="17491"/>
                      <a:pt x="17459" y="11027"/>
                      <a:pt x="21002" y="2339"/>
                    </a:cubicBezTo>
                    <a:cubicBezTo>
                      <a:pt x="21361" y="1463"/>
                      <a:pt x="20927" y="472"/>
                      <a:pt x="20035" y="122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38" name="AutoShape 13"/>
              <p:cNvSpPr>
                <a:spLocks/>
              </p:cNvSpPr>
              <p:nvPr/>
            </p:nvSpPr>
            <p:spPr bwMode="auto">
              <a:xfrm>
                <a:off x="9275763" y="4566444"/>
                <a:ext cx="73025" cy="73819"/>
              </a:xfrm>
              <a:custGeom>
                <a:avLst/>
                <a:gdLst>
                  <a:gd name="T0" fmla="+- 0 10797 278"/>
                  <a:gd name="T1" fmla="*/ T0 w 21039"/>
                  <a:gd name="T2" fmla="+- 0 10803 281"/>
                  <a:gd name="T3" fmla="*/ 10803 h 21044"/>
                  <a:gd name="T4" fmla="+- 0 10797 278"/>
                  <a:gd name="T5" fmla="*/ T4 w 21039"/>
                  <a:gd name="T6" fmla="+- 0 10803 281"/>
                  <a:gd name="T7" fmla="*/ 10803 h 21044"/>
                  <a:gd name="T8" fmla="+- 0 10797 278"/>
                  <a:gd name="T9" fmla="*/ T8 w 21039"/>
                  <a:gd name="T10" fmla="+- 0 10803 281"/>
                  <a:gd name="T11" fmla="*/ 10803 h 21044"/>
                  <a:gd name="T12" fmla="+- 0 10797 278"/>
                  <a:gd name="T13" fmla="*/ T12 w 21039"/>
                  <a:gd name="T14" fmla="+- 0 10803 281"/>
                  <a:gd name="T15" fmla="*/ 10803 h 21044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039" h="21044">
                    <a:moveTo>
                      <a:pt x="20871" y="1248"/>
                    </a:moveTo>
                    <a:cubicBezTo>
                      <a:pt x="20411" y="197"/>
                      <a:pt x="19177" y="-281"/>
                      <a:pt x="18112" y="169"/>
                    </a:cubicBezTo>
                    <a:cubicBezTo>
                      <a:pt x="18075" y="181"/>
                      <a:pt x="18050" y="214"/>
                      <a:pt x="18021" y="226"/>
                    </a:cubicBezTo>
                    <a:cubicBezTo>
                      <a:pt x="10159" y="3562"/>
                      <a:pt x="3583" y="9820"/>
                      <a:pt x="152" y="18220"/>
                    </a:cubicBezTo>
                    <a:lnTo>
                      <a:pt x="148" y="18220"/>
                    </a:lnTo>
                    <a:cubicBezTo>
                      <a:pt x="-278" y="19278"/>
                      <a:pt x="242" y="20473"/>
                      <a:pt x="1320" y="20896"/>
                    </a:cubicBezTo>
                    <a:cubicBezTo>
                      <a:pt x="2398" y="21318"/>
                      <a:pt x="3620" y="20803"/>
                      <a:pt x="4046" y="19749"/>
                    </a:cubicBezTo>
                    <a:lnTo>
                      <a:pt x="4051" y="19749"/>
                    </a:lnTo>
                    <a:cubicBezTo>
                      <a:pt x="7068" y="12356"/>
                      <a:pt x="12856" y="6858"/>
                      <a:pt x="19764" y="3956"/>
                    </a:cubicBezTo>
                    <a:cubicBezTo>
                      <a:pt x="20830" y="3506"/>
                      <a:pt x="21322" y="2298"/>
                      <a:pt x="20871" y="1248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39" name="AutoShape 14"/>
              <p:cNvSpPr>
                <a:spLocks/>
              </p:cNvSpPr>
              <p:nvPr/>
            </p:nvSpPr>
            <p:spPr bwMode="auto">
              <a:xfrm>
                <a:off x="9217819" y="4508500"/>
                <a:ext cx="103981" cy="105569"/>
              </a:xfrm>
              <a:custGeom>
                <a:avLst/>
                <a:gdLst>
                  <a:gd name="T0" fmla="+- 0 10797 198"/>
                  <a:gd name="T1" fmla="*/ T0 w 21199"/>
                  <a:gd name="T2" fmla="+- 0 10802 198"/>
                  <a:gd name="T3" fmla="*/ 10802 h 21208"/>
                  <a:gd name="T4" fmla="+- 0 10797 198"/>
                  <a:gd name="T5" fmla="*/ T4 w 21199"/>
                  <a:gd name="T6" fmla="+- 0 10802 198"/>
                  <a:gd name="T7" fmla="*/ 10802 h 21208"/>
                  <a:gd name="T8" fmla="+- 0 10797 198"/>
                  <a:gd name="T9" fmla="*/ T8 w 21199"/>
                  <a:gd name="T10" fmla="+- 0 10802 198"/>
                  <a:gd name="T11" fmla="*/ 10802 h 21208"/>
                  <a:gd name="T12" fmla="+- 0 10797 198"/>
                  <a:gd name="T13" fmla="*/ T12 w 21199"/>
                  <a:gd name="T14" fmla="+- 0 10802 198"/>
                  <a:gd name="T15" fmla="*/ 10802 h 2120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199" h="21208">
                    <a:moveTo>
                      <a:pt x="21077" y="880"/>
                    </a:moveTo>
                    <a:cubicBezTo>
                      <a:pt x="20753" y="142"/>
                      <a:pt x="19881" y="-198"/>
                      <a:pt x="19129" y="117"/>
                    </a:cubicBezTo>
                    <a:cubicBezTo>
                      <a:pt x="19097" y="131"/>
                      <a:pt x="19071" y="162"/>
                      <a:pt x="19039" y="179"/>
                    </a:cubicBezTo>
                    <a:cubicBezTo>
                      <a:pt x="10706" y="3707"/>
                      <a:pt x="3739" y="10322"/>
                      <a:pt x="106" y="19208"/>
                    </a:cubicBezTo>
                    <a:cubicBezTo>
                      <a:pt x="-198" y="19957"/>
                      <a:pt x="172" y="20803"/>
                      <a:pt x="934" y="21101"/>
                    </a:cubicBezTo>
                    <a:cubicBezTo>
                      <a:pt x="1689" y="21401"/>
                      <a:pt x="2552" y="21041"/>
                      <a:pt x="2859" y="20292"/>
                    </a:cubicBezTo>
                    <a:cubicBezTo>
                      <a:pt x="6206" y="12096"/>
                      <a:pt x="12625" y="6008"/>
                      <a:pt x="20301" y="2787"/>
                    </a:cubicBezTo>
                    <a:cubicBezTo>
                      <a:pt x="21051" y="2469"/>
                      <a:pt x="21402" y="1618"/>
                      <a:pt x="21077" y="88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40" name="AutoShape 15"/>
              <p:cNvSpPr>
                <a:spLocks/>
              </p:cNvSpPr>
              <p:nvPr/>
            </p:nvSpPr>
            <p:spPr bwMode="auto">
              <a:xfrm>
                <a:off x="9247188" y="4537075"/>
                <a:ext cx="88107" cy="90488"/>
              </a:xfrm>
              <a:custGeom>
                <a:avLst/>
                <a:gdLst>
                  <a:gd name="T0" fmla="+- 0 10796 232"/>
                  <a:gd name="T1" fmla="*/ T0 w 21129"/>
                  <a:gd name="T2" fmla="+- 0 10804 234"/>
                  <a:gd name="T3" fmla="*/ 10804 h 21141"/>
                  <a:gd name="T4" fmla="+- 0 10796 232"/>
                  <a:gd name="T5" fmla="*/ T4 w 21129"/>
                  <a:gd name="T6" fmla="+- 0 10804 234"/>
                  <a:gd name="T7" fmla="*/ 10804 h 21141"/>
                  <a:gd name="T8" fmla="+- 0 10796 232"/>
                  <a:gd name="T9" fmla="*/ T8 w 21129"/>
                  <a:gd name="T10" fmla="+- 0 10804 234"/>
                  <a:gd name="T11" fmla="*/ 10804 h 21141"/>
                  <a:gd name="T12" fmla="+- 0 10796 232"/>
                  <a:gd name="T13" fmla="*/ T12 w 21129"/>
                  <a:gd name="T14" fmla="+- 0 10804 234"/>
                  <a:gd name="T15" fmla="*/ 10804 h 21141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129" h="21141">
                    <a:moveTo>
                      <a:pt x="20075" y="3267"/>
                    </a:moveTo>
                    <a:cubicBezTo>
                      <a:pt x="20953" y="2898"/>
                      <a:pt x="21368" y="1899"/>
                      <a:pt x="20987" y="1030"/>
                    </a:cubicBezTo>
                    <a:cubicBezTo>
                      <a:pt x="20611" y="168"/>
                      <a:pt x="19589" y="-234"/>
                      <a:pt x="18707" y="138"/>
                    </a:cubicBezTo>
                    <a:cubicBezTo>
                      <a:pt x="18670" y="152"/>
                      <a:pt x="18649" y="185"/>
                      <a:pt x="18615" y="198"/>
                    </a:cubicBezTo>
                    <a:cubicBezTo>
                      <a:pt x="10481" y="3647"/>
                      <a:pt x="3673" y="10118"/>
                      <a:pt x="124" y="18802"/>
                    </a:cubicBezTo>
                    <a:cubicBezTo>
                      <a:pt x="-232" y="19678"/>
                      <a:pt x="205" y="20666"/>
                      <a:pt x="1094" y="21019"/>
                    </a:cubicBezTo>
                    <a:cubicBezTo>
                      <a:pt x="1983" y="21366"/>
                      <a:pt x="2991" y="20946"/>
                      <a:pt x="3354" y="20071"/>
                    </a:cubicBezTo>
                    <a:cubicBezTo>
                      <a:pt x="6561" y="12205"/>
                      <a:pt x="12717" y="6360"/>
                      <a:pt x="20075" y="3274"/>
                    </a:cubicBezTo>
                    <a:cubicBezTo>
                      <a:pt x="20075" y="3274"/>
                      <a:pt x="20075" y="3267"/>
                      <a:pt x="20075" y="3267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</p:grpSp>
      </p:grpSp>
      <p:grpSp>
        <p:nvGrpSpPr>
          <p:cNvPr id="11" name="Group 6"/>
          <p:cNvGrpSpPr/>
          <p:nvPr/>
        </p:nvGrpSpPr>
        <p:grpSpPr>
          <a:xfrm>
            <a:off x="4983036" y="1521686"/>
            <a:ext cx="2802369" cy="2802369"/>
            <a:chOff x="4983036" y="1521686"/>
            <a:chExt cx="2802369" cy="2802369"/>
          </a:xfrm>
        </p:grpSpPr>
        <p:grpSp>
          <p:nvGrpSpPr>
            <p:cNvPr id="14" name="Group 17"/>
            <p:cNvGrpSpPr/>
            <p:nvPr/>
          </p:nvGrpSpPr>
          <p:grpSpPr>
            <a:xfrm>
              <a:off x="4983036" y="1521686"/>
              <a:ext cx="2802369" cy="2802369"/>
              <a:chOff x="4479709" y="900463"/>
              <a:chExt cx="2802369" cy="2802369"/>
            </a:xfrm>
          </p:grpSpPr>
          <p:sp>
            <p:nvSpPr>
              <p:cNvPr id="19" name="Freeform 18"/>
              <p:cNvSpPr/>
              <p:nvPr/>
            </p:nvSpPr>
            <p:spPr>
              <a:xfrm>
                <a:off x="4479709" y="900463"/>
                <a:ext cx="2802369" cy="2802369"/>
              </a:xfrm>
              <a:custGeom>
                <a:avLst/>
                <a:gdLst>
                  <a:gd name="connsiteX0" fmla="*/ 2115406 w 2980266"/>
                  <a:gd name="connsiteY0" fmla="*/ 475169 h 2980266"/>
                  <a:gd name="connsiteX1" fmla="*/ 2347223 w 2980266"/>
                  <a:gd name="connsiteY1" fmla="*/ 280641 h 2980266"/>
                  <a:gd name="connsiteX2" fmla="*/ 2532418 w 2980266"/>
                  <a:gd name="connsiteY2" fmla="*/ 436038 h 2980266"/>
                  <a:gd name="connsiteX3" fmla="*/ 2381100 w 2980266"/>
                  <a:gd name="connsiteY3" fmla="*/ 698113 h 2980266"/>
                  <a:gd name="connsiteX4" fmla="*/ 2621526 w 2980266"/>
                  <a:gd name="connsiteY4" fmla="*/ 1114543 h 2980266"/>
                  <a:gd name="connsiteX5" fmla="*/ 2924149 w 2980266"/>
                  <a:gd name="connsiteY5" fmla="*/ 1114535 h 2980266"/>
                  <a:gd name="connsiteX6" fmla="*/ 2966129 w 2980266"/>
                  <a:gd name="connsiteY6" fmla="*/ 1352617 h 2980266"/>
                  <a:gd name="connsiteX7" fmla="*/ 2681754 w 2980266"/>
                  <a:gd name="connsiteY7" fmla="*/ 1456113 h 2980266"/>
                  <a:gd name="connsiteX8" fmla="*/ 2598255 w 2980266"/>
                  <a:gd name="connsiteY8" fmla="*/ 1929659 h 2980266"/>
                  <a:gd name="connsiteX9" fmla="*/ 2830082 w 2980266"/>
                  <a:gd name="connsiteY9" fmla="*/ 2124176 h 2980266"/>
                  <a:gd name="connsiteX10" fmla="*/ 2709205 w 2980266"/>
                  <a:gd name="connsiteY10" fmla="*/ 2333542 h 2980266"/>
                  <a:gd name="connsiteX11" fmla="*/ 2424835 w 2980266"/>
                  <a:gd name="connsiteY11" fmla="*/ 2230031 h 2980266"/>
                  <a:gd name="connsiteX12" fmla="*/ 2056481 w 2980266"/>
                  <a:gd name="connsiteY12" fmla="*/ 2539116 h 2980266"/>
                  <a:gd name="connsiteX13" fmla="*/ 2109039 w 2980266"/>
                  <a:gd name="connsiteY13" fmla="*/ 2837141 h 2980266"/>
                  <a:gd name="connsiteX14" fmla="*/ 1881863 w 2980266"/>
                  <a:gd name="connsiteY14" fmla="*/ 2919826 h 2980266"/>
                  <a:gd name="connsiteX15" fmla="*/ 1730559 w 2980266"/>
                  <a:gd name="connsiteY15" fmla="*/ 2657743 h 2980266"/>
                  <a:gd name="connsiteX16" fmla="*/ 1249707 w 2980266"/>
                  <a:gd name="connsiteY16" fmla="*/ 2657743 h 2980266"/>
                  <a:gd name="connsiteX17" fmla="*/ 1098403 w 2980266"/>
                  <a:gd name="connsiteY17" fmla="*/ 2919826 h 2980266"/>
                  <a:gd name="connsiteX18" fmla="*/ 871227 w 2980266"/>
                  <a:gd name="connsiteY18" fmla="*/ 2837141 h 2980266"/>
                  <a:gd name="connsiteX19" fmla="*/ 923785 w 2980266"/>
                  <a:gd name="connsiteY19" fmla="*/ 2539117 h 2980266"/>
                  <a:gd name="connsiteX20" fmla="*/ 555431 w 2980266"/>
                  <a:gd name="connsiteY20" fmla="*/ 2230032 h 2980266"/>
                  <a:gd name="connsiteX21" fmla="*/ 271061 w 2980266"/>
                  <a:gd name="connsiteY21" fmla="*/ 2333542 h 2980266"/>
                  <a:gd name="connsiteX22" fmla="*/ 150184 w 2980266"/>
                  <a:gd name="connsiteY22" fmla="*/ 2124176 h 2980266"/>
                  <a:gd name="connsiteX23" fmla="*/ 382011 w 2980266"/>
                  <a:gd name="connsiteY23" fmla="*/ 1929660 h 2980266"/>
                  <a:gd name="connsiteX24" fmla="*/ 298512 w 2980266"/>
                  <a:gd name="connsiteY24" fmla="*/ 1456114 h 2980266"/>
                  <a:gd name="connsiteX25" fmla="*/ 14137 w 2980266"/>
                  <a:gd name="connsiteY25" fmla="*/ 1352617 h 2980266"/>
                  <a:gd name="connsiteX26" fmla="*/ 56117 w 2980266"/>
                  <a:gd name="connsiteY26" fmla="*/ 1114535 h 2980266"/>
                  <a:gd name="connsiteX27" fmla="*/ 358740 w 2980266"/>
                  <a:gd name="connsiteY27" fmla="*/ 1114543 h 2980266"/>
                  <a:gd name="connsiteX28" fmla="*/ 599166 w 2980266"/>
                  <a:gd name="connsiteY28" fmla="*/ 698113 h 2980266"/>
                  <a:gd name="connsiteX29" fmla="*/ 447848 w 2980266"/>
                  <a:gd name="connsiteY29" fmla="*/ 436038 h 2980266"/>
                  <a:gd name="connsiteX30" fmla="*/ 633043 w 2980266"/>
                  <a:gd name="connsiteY30" fmla="*/ 280641 h 2980266"/>
                  <a:gd name="connsiteX31" fmla="*/ 864860 w 2980266"/>
                  <a:gd name="connsiteY31" fmla="*/ 475169 h 2980266"/>
                  <a:gd name="connsiteX32" fmla="*/ 1316713 w 2980266"/>
                  <a:gd name="connsiteY32" fmla="*/ 310708 h 2980266"/>
                  <a:gd name="connsiteX33" fmla="*/ 1369255 w 2980266"/>
                  <a:gd name="connsiteY33" fmla="*/ 12681 h 2980266"/>
                  <a:gd name="connsiteX34" fmla="*/ 1611011 w 2980266"/>
                  <a:gd name="connsiteY34" fmla="*/ 12681 h 2980266"/>
                  <a:gd name="connsiteX35" fmla="*/ 1663553 w 2980266"/>
                  <a:gd name="connsiteY35" fmla="*/ 310708 h 2980266"/>
                  <a:gd name="connsiteX36" fmla="*/ 2115406 w 2980266"/>
                  <a:gd name="connsiteY36" fmla="*/ 475169 h 29802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2980266" h="2980266">
                    <a:moveTo>
                      <a:pt x="2115406" y="475169"/>
                    </a:moveTo>
                    <a:lnTo>
                      <a:pt x="2347223" y="280641"/>
                    </a:lnTo>
                    <a:lnTo>
                      <a:pt x="2532418" y="436038"/>
                    </a:lnTo>
                    <a:lnTo>
                      <a:pt x="2381100" y="698113"/>
                    </a:lnTo>
                    <a:cubicBezTo>
                      <a:pt x="2488696" y="819151"/>
                      <a:pt x="2570502" y="960843"/>
                      <a:pt x="2621526" y="1114543"/>
                    </a:cubicBezTo>
                    <a:lnTo>
                      <a:pt x="2924149" y="1114535"/>
                    </a:lnTo>
                    <a:lnTo>
                      <a:pt x="2966129" y="1352617"/>
                    </a:lnTo>
                    <a:lnTo>
                      <a:pt x="2681754" y="1456113"/>
                    </a:lnTo>
                    <a:cubicBezTo>
                      <a:pt x="2686376" y="1617995"/>
                      <a:pt x="2657965" y="1779121"/>
                      <a:pt x="2598255" y="1929659"/>
                    </a:cubicBezTo>
                    <a:lnTo>
                      <a:pt x="2830082" y="2124176"/>
                    </a:lnTo>
                    <a:lnTo>
                      <a:pt x="2709205" y="2333542"/>
                    </a:lnTo>
                    <a:lnTo>
                      <a:pt x="2424835" y="2230031"/>
                    </a:lnTo>
                    <a:cubicBezTo>
                      <a:pt x="2324320" y="2357010"/>
                      <a:pt x="2198986" y="2462178"/>
                      <a:pt x="2056481" y="2539116"/>
                    </a:cubicBezTo>
                    <a:lnTo>
                      <a:pt x="2109039" y="2837141"/>
                    </a:lnTo>
                    <a:lnTo>
                      <a:pt x="1881863" y="2919826"/>
                    </a:lnTo>
                    <a:lnTo>
                      <a:pt x="1730559" y="2657743"/>
                    </a:lnTo>
                    <a:cubicBezTo>
                      <a:pt x="1571939" y="2690405"/>
                      <a:pt x="1408327" y="2690405"/>
                      <a:pt x="1249707" y="2657743"/>
                    </a:cubicBezTo>
                    <a:lnTo>
                      <a:pt x="1098403" y="2919826"/>
                    </a:lnTo>
                    <a:lnTo>
                      <a:pt x="871227" y="2837141"/>
                    </a:lnTo>
                    <a:lnTo>
                      <a:pt x="923785" y="2539117"/>
                    </a:lnTo>
                    <a:cubicBezTo>
                      <a:pt x="781280" y="2462179"/>
                      <a:pt x="655947" y="2357011"/>
                      <a:pt x="555431" y="2230032"/>
                    </a:cubicBezTo>
                    <a:lnTo>
                      <a:pt x="271061" y="2333542"/>
                    </a:lnTo>
                    <a:lnTo>
                      <a:pt x="150184" y="2124176"/>
                    </a:lnTo>
                    <a:lnTo>
                      <a:pt x="382011" y="1929660"/>
                    </a:lnTo>
                    <a:cubicBezTo>
                      <a:pt x="322301" y="1779122"/>
                      <a:pt x="293890" y="1617995"/>
                      <a:pt x="298512" y="1456114"/>
                    </a:cubicBezTo>
                    <a:lnTo>
                      <a:pt x="14137" y="1352617"/>
                    </a:lnTo>
                    <a:lnTo>
                      <a:pt x="56117" y="1114535"/>
                    </a:lnTo>
                    <a:lnTo>
                      <a:pt x="358740" y="1114543"/>
                    </a:lnTo>
                    <a:cubicBezTo>
                      <a:pt x="409764" y="960843"/>
                      <a:pt x="491570" y="819151"/>
                      <a:pt x="599166" y="698113"/>
                    </a:cubicBezTo>
                    <a:lnTo>
                      <a:pt x="447848" y="436038"/>
                    </a:lnTo>
                    <a:lnTo>
                      <a:pt x="633043" y="280641"/>
                    </a:lnTo>
                    <a:lnTo>
                      <a:pt x="864860" y="475169"/>
                    </a:lnTo>
                    <a:cubicBezTo>
                      <a:pt x="1002743" y="390226"/>
                      <a:pt x="1156488" y="334267"/>
                      <a:pt x="1316713" y="310708"/>
                    </a:cubicBezTo>
                    <a:lnTo>
                      <a:pt x="1369255" y="12681"/>
                    </a:lnTo>
                    <a:lnTo>
                      <a:pt x="1611011" y="12681"/>
                    </a:lnTo>
                    <a:lnTo>
                      <a:pt x="1663553" y="310708"/>
                    </a:lnTo>
                    <a:cubicBezTo>
                      <a:pt x="1823778" y="334267"/>
                      <a:pt x="1977523" y="390226"/>
                      <a:pt x="2115406" y="475169"/>
                    </a:cubicBezTo>
                    <a:close/>
                  </a:path>
                </a:pathLst>
              </a:custGeom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670286" tIns="769233" rIns="670286" bIns="821355" numCol="1" spcCol="1270" anchor="ctr" anchorCtr="0">
                <a:noAutofit/>
              </a:bodyPr>
              <a:lstStyle/>
              <a:p>
                <a:pPr lvl="0" algn="ctr" defTabSz="2489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600" kern="120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5053123" y="2224354"/>
                <a:ext cx="219987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Clr>
                    <a:schemeClr val="bg1"/>
                  </a:buClr>
                  <a:buSzPct val="150000"/>
                  <a:buFont typeface="Courier New" panose="02070309020205020404" pitchFamily="49" charset="0"/>
                  <a:buChar char="o"/>
                </a:pPr>
                <a:endParaRPr lang="en-US" sz="1200" dirty="0" smtClean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44" name="AutoShape 117"/>
            <p:cNvSpPr>
              <a:spLocks/>
            </p:cNvSpPr>
            <p:nvPr/>
          </p:nvSpPr>
          <p:spPr bwMode="auto">
            <a:xfrm>
              <a:off x="5941720" y="2143737"/>
              <a:ext cx="877674" cy="658630"/>
            </a:xfrm>
            <a:custGeom>
              <a:avLst/>
              <a:gdLst>
                <a:gd name="T0" fmla="+- 0 10799 1"/>
                <a:gd name="T1" fmla="*/ T0 w 21596"/>
                <a:gd name="T2" fmla="*/ 10800 h 21600"/>
                <a:gd name="T3" fmla="+- 0 10799 1"/>
                <a:gd name="T4" fmla="*/ T3 w 21596"/>
                <a:gd name="T5" fmla="*/ 10800 h 21600"/>
                <a:gd name="T6" fmla="+- 0 10799 1"/>
                <a:gd name="T7" fmla="*/ T6 w 21596"/>
                <a:gd name="T8" fmla="*/ 10800 h 21600"/>
                <a:gd name="T9" fmla="+- 0 10799 1"/>
                <a:gd name="T10" fmla="*/ T9 w 21596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596" h="21600">
                  <a:moveTo>
                    <a:pt x="4511" y="2151"/>
                  </a:moveTo>
                  <a:lnTo>
                    <a:pt x="6064" y="3877"/>
                  </a:lnTo>
                  <a:lnTo>
                    <a:pt x="4246" y="6302"/>
                  </a:lnTo>
                  <a:lnTo>
                    <a:pt x="1353" y="6302"/>
                  </a:lnTo>
                  <a:cubicBezTo>
                    <a:pt x="1353" y="6302"/>
                    <a:pt x="4511" y="2151"/>
                    <a:pt x="4511" y="2151"/>
                  </a:cubicBezTo>
                  <a:close/>
                  <a:moveTo>
                    <a:pt x="17348" y="6302"/>
                  </a:moveTo>
                  <a:lnTo>
                    <a:pt x="15531" y="3877"/>
                  </a:lnTo>
                  <a:lnTo>
                    <a:pt x="17082" y="2153"/>
                  </a:lnTo>
                  <a:lnTo>
                    <a:pt x="20191" y="6302"/>
                  </a:lnTo>
                  <a:cubicBezTo>
                    <a:pt x="20191" y="6302"/>
                    <a:pt x="17348" y="6302"/>
                    <a:pt x="17348" y="6302"/>
                  </a:cubicBezTo>
                  <a:close/>
                  <a:moveTo>
                    <a:pt x="17264" y="7202"/>
                  </a:moveTo>
                  <a:lnTo>
                    <a:pt x="19663" y="7202"/>
                  </a:lnTo>
                  <a:lnTo>
                    <a:pt x="13021" y="16638"/>
                  </a:lnTo>
                  <a:cubicBezTo>
                    <a:pt x="13021" y="16638"/>
                    <a:pt x="17264" y="7202"/>
                    <a:pt x="17264" y="7202"/>
                  </a:cubicBezTo>
                  <a:close/>
                  <a:moveTo>
                    <a:pt x="8574" y="16637"/>
                  </a:moveTo>
                  <a:lnTo>
                    <a:pt x="1933" y="7202"/>
                  </a:lnTo>
                  <a:lnTo>
                    <a:pt x="4330" y="7202"/>
                  </a:lnTo>
                  <a:cubicBezTo>
                    <a:pt x="4330" y="7202"/>
                    <a:pt x="8574" y="16637"/>
                    <a:pt x="8574" y="16637"/>
                  </a:cubicBezTo>
                  <a:close/>
                  <a:moveTo>
                    <a:pt x="8429" y="7202"/>
                  </a:moveTo>
                  <a:lnTo>
                    <a:pt x="10084" y="18249"/>
                  </a:lnTo>
                  <a:lnTo>
                    <a:pt x="5117" y="7202"/>
                  </a:lnTo>
                  <a:cubicBezTo>
                    <a:pt x="5117" y="7202"/>
                    <a:pt x="8429" y="7202"/>
                    <a:pt x="8429" y="7202"/>
                  </a:cubicBezTo>
                  <a:close/>
                  <a:moveTo>
                    <a:pt x="6584" y="4456"/>
                  </a:moveTo>
                  <a:lnTo>
                    <a:pt x="8246" y="6302"/>
                  </a:lnTo>
                  <a:lnTo>
                    <a:pt x="5200" y="6302"/>
                  </a:lnTo>
                  <a:cubicBezTo>
                    <a:pt x="5200" y="6302"/>
                    <a:pt x="6584" y="4456"/>
                    <a:pt x="6584" y="4456"/>
                  </a:cubicBezTo>
                  <a:close/>
                  <a:moveTo>
                    <a:pt x="6543" y="3238"/>
                  </a:moveTo>
                  <a:lnTo>
                    <a:pt x="5250" y="1800"/>
                  </a:lnTo>
                  <a:lnTo>
                    <a:pt x="7621" y="1800"/>
                  </a:lnTo>
                  <a:cubicBezTo>
                    <a:pt x="7621" y="1800"/>
                    <a:pt x="6543" y="3238"/>
                    <a:pt x="6543" y="3238"/>
                  </a:cubicBezTo>
                  <a:close/>
                  <a:moveTo>
                    <a:pt x="10797" y="3466"/>
                  </a:moveTo>
                  <a:lnTo>
                    <a:pt x="9299" y="1800"/>
                  </a:lnTo>
                  <a:lnTo>
                    <a:pt x="12296" y="1800"/>
                  </a:lnTo>
                  <a:cubicBezTo>
                    <a:pt x="12296" y="1800"/>
                    <a:pt x="10797" y="3466"/>
                    <a:pt x="10797" y="3466"/>
                  </a:cubicBezTo>
                  <a:close/>
                  <a:moveTo>
                    <a:pt x="13974" y="1800"/>
                  </a:moveTo>
                  <a:lnTo>
                    <a:pt x="16345" y="1800"/>
                  </a:lnTo>
                  <a:lnTo>
                    <a:pt x="15052" y="3238"/>
                  </a:lnTo>
                  <a:cubicBezTo>
                    <a:pt x="15052" y="3238"/>
                    <a:pt x="13974" y="1800"/>
                    <a:pt x="13974" y="1800"/>
                  </a:cubicBezTo>
                  <a:close/>
                  <a:moveTo>
                    <a:pt x="13349" y="6302"/>
                  </a:moveTo>
                  <a:lnTo>
                    <a:pt x="15011" y="4456"/>
                  </a:lnTo>
                  <a:lnTo>
                    <a:pt x="16394" y="6302"/>
                  </a:lnTo>
                  <a:cubicBezTo>
                    <a:pt x="16394" y="6302"/>
                    <a:pt x="13349" y="6302"/>
                    <a:pt x="13349" y="6302"/>
                  </a:cubicBezTo>
                  <a:close/>
                  <a:moveTo>
                    <a:pt x="13166" y="7202"/>
                  </a:moveTo>
                  <a:lnTo>
                    <a:pt x="16478" y="7202"/>
                  </a:lnTo>
                  <a:lnTo>
                    <a:pt x="11511" y="18249"/>
                  </a:lnTo>
                  <a:cubicBezTo>
                    <a:pt x="11511" y="18249"/>
                    <a:pt x="13166" y="7202"/>
                    <a:pt x="13166" y="7202"/>
                  </a:cubicBezTo>
                  <a:close/>
                  <a:moveTo>
                    <a:pt x="12478" y="7202"/>
                  </a:moveTo>
                  <a:lnTo>
                    <a:pt x="10797" y="18414"/>
                  </a:lnTo>
                  <a:lnTo>
                    <a:pt x="9117" y="7202"/>
                  </a:lnTo>
                  <a:cubicBezTo>
                    <a:pt x="9117" y="7202"/>
                    <a:pt x="12478" y="7202"/>
                    <a:pt x="12478" y="7202"/>
                  </a:cubicBezTo>
                  <a:close/>
                  <a:moveTo>
                    <a:pt x="8773" y="5716"/>
                  </a:moveTo>
                  <a:lnTo>
                    <a:pt x="7064" y="3817"/>
                  </a:lnTo>
                  <a:lnTo>
                    <a:pt x="8426" y="2000"/>
                  </a:lnTo>
                  <a:lnTo>
                    <a:pt x="10270" y="4051"/>
                  </a:lnTo>
                  <a:cubicBezTo>
                    <a:pt x="10270" y="4051"/>
                    <a:pt x="8773" y="5716"/>
                    <a:pt x="8773" y="5716"/>
                  </a:cubicBezTo>
                  <a:close/>
                  <a:moveTo>
                    <a:pt x="11325" y="4051"/>
                  </a:moveTo>
                  <a:lnTo>
                    <a:pt x="13169" y="2000"/>
                  </a:lnTo>
                  <a:lnTo>
                    <a:pt x="14531" y="3817"/>
                  </a:lnTo>
                  <a:lnTo>
                    <a:pt x="12822" y="5716"/>
                  </a:lnTo>
                  <a:cubicBezTo>
                    <a:pt x="12822" y="5716"/>
                    <a:pt x="11325" y="4051"/>
                    <a:pt x="11325" y="4051"/>
                  </a:cubicBezTo>
                  <a:close/>
                  <a:moveTo>
                    <a:pt x="12296" y="6302"/>
                  </a:moveTo>
                  <a:lnTo>
                    <a:pt x="9299" y="6302"/>
                  </a:lnTo>
                  <a:lnTo>
                    <a:pt x="10797" y="4638"/>
                  </a:lnTo>
                  <a:cubicBezTo>
                    <a:pt x="10797" y="4638"/>
                    <a:pt x="12296" y="6302"/>
                    <a:pt x="12296" y="6302"/>
                  </a:cubicBezTo>
                  <a:close/>
                  <a:moveTo>
                    <a:pt x="21200" y="5102"/>
                  </a:moveTo>
                  <a:lnTo>
                    <a:pt x="17771" y="527"/>
                  </a:lnTo>
                  <a:cubicBezTo>
                    <a:pt x="17518" y="189"/>
                    <a:pt x="17176" y="0"/>
                    <a:pt x="16817" y="0"/>
                  </a:cubicBezTo>
                  <a:lnTo>
                    <a:pt x="4779" y="0"/>
                  </a:lnTo>
                  <a:cubicBezTo>
                    <a:pt x="4420" y="0"/>
                    <a:pt x="4077" y="189"/>
                    <a:pt x="3824" y="527"/>
                  </a:cubicBezTo>
                  <a:lnTo>
                    <a:pt x="395" y="5102"/>
                  </a:lnTo>
                  <a:cubicBezTo>
                    <a:pt x="131" y="5455"/>
                    <a:pt x="-1" y="5921"/>
                    <a:pt x="-1" y="6387"/>
                  </a:cubicBezTo>
                  <a:cubicBezTo>
                    <a:pt x="1" y="6810"/>
                    <a:pt x="114" y="7233"/>
                    <a:pt x="341" y="7573"/>
                  </a:cubicBezTo>
                  <a:lnTo>
                    <a:pt x="9788" y="20995"/>
                  </a:lnTo>
                  <a:cubicBezTo>
                    <a:pt x="10045" y="21379"/>
                    <a:pt x="10412" y="21599"/>
                    <a:pt x="10797" y="21599"/>
                  </a:cubicBezTo>
                  <a:cubicBezTo>
                    <a:pt x="11183" y="21599"/>
                    <a:pt x="11550" y="21379"/>
                    <a:pt x="11807" y="20995"/>
                  </a:cubicBezTo>
                  <a:lnTo>
                    <a:pt x="21255" y="7573"/>
                  </a:lnTo>
                  <a:cubicBezTo>
                    <a:pt x="21485" y="7226"/>
                    <a:pt x="21598" y="6791"/>
                    <a:pt x="21595" y="6359"/>
                  </a:cubicBezTo>
                  <a:cubicBezTo>
                    <a:pt x="21593" y="5902"/>
                    <a:pt x="21459" y="5449"/>
                    <a:pt x="21200" y="510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grpSp>
        <p:nvGrpSpPr>
          <p:cNvPr id="17" name="Group 8"/>
          <p:cNvGrpSpPr/>
          <p:nvPr/>
        </p:nvGrpSpPr>
        <p:grpSpPr>
          <a:xfrm>
            <a:off x="7278201" y="2637974"/>
            <a:ext cx="3097423" cy="3097423"/>
            <a:chOff x="7377609" y="2662647"/>
            <a:chExt cx="3097423" cy="3097423"/>
          </a:xfrm>
        </p:grpSpPr>
        <p:grpSp>
          <p:nvGrpSpPr>
            <p:cNvPr id="18" name="Group 4"/>
            <p:cNvGrpSpPr/>
            <p:nvPr/>
          </p:nvGrpSpPr>
          <p:grpSpPr>
            <a:xfrm>
              <a:off x="7377609" y="2662647"/>
              <a:ext cx="3097423" cy="3097423"/>
              <a:chOff x="6771217" y="2301647"/>
              <a:chExt cx="3097423" cy="3097423"/>
            </a:xfrm>
          </p:grpSpPr>
          <p:sp>
            <p:nvSpPr>
              <p:cNvPr id="6" name="Freeform 5"/>
              <p:cNvSpPr/>
              <p:nvPr/>
            </p:nvSpPr>
            <p:spPr>
              <a:xfrm>
                <a:off x="6771217" y="2301647"/>
                <a:ext cx="3097423" cy="3097423"/>
              </a:xfrm>
              <a:custGeom>
                <a:avLst/>
                <a:gdLst>
                  <a:gd name="connsiteX0" fmla="*/ 2115406 w 2980266"/>
                  <a:gd name="connsiteY0" fmla="*/ 475169 h 2980266"/>
                  <a:gd name="connsiteX1" fmla="*/ 2347223 w 2980266"/>
                  <a:gd name="connsiteY1" fmla="*/ 280641 h 2980266"/>
                  <a:gd name="connsiteX2" fmla="*/ 2532418 w 2980266"/>
                  <a:gd name="connsiteY2" fmla="*/ 436038 h 2980266"/>
                  <a:gd name="connsiteX3" fmla="*/ 2381100 w 2980266"/>
                  <a:gd name="connsiteY3" fmla="*/ 698113 h 2980266"/>
                  <a:gd name="connsiteX4" fmla="*/ 2621526 w 2980266"/>
                  <a:gd name="connsiteY4" fmla="*/ 1114543 h 2980266"/>
                  <a:gd name="connsiteX5" fmla="*/ 2924149 w 2980266"/>
                  <a:gd name="connsiteY5" fmla="*/ 1114535 h 2980266"/>
                  <a:gd name="connsiteX6" fmla="*/ 2966129 w 2980266"/>
                  <a:gd name="connsiteY6" fmla="*/ 1352617 h 2980266"/>
                  <a:gd name="connsiteX7" fmla="*/ 2681754 w 2980266"/>
                  <a:gd name="connsiteY7" fmla="*/ 1456113 h 2980266"/>
                  <a:gd name="connsiteX8" fmla="*/ 2598255 w 2980266"/>
                  <a:gd name="connsiteY8" fmla="*/ 1929659 h 2980266"/>
                  <a:gd name="connsiteX9" fmla="*/ 2830082 w 2980266"/>
                  <a:gd name="connsiteY9" fmla="*/ 2124176 h 2980266"/>
                  <a:gd name="connsiteX10" fmla="*/ 2709205 w 2980266"/>
                  <a:gd name="connsiteY10" fmla="*/ 2333542 h 2980266"/>
                  <a:gd name="connsiteX11" fmla="*/ 2424835 w 2980266"/>
                  <a:gd name="connsiteY11" fmla="*/ 2230031 h 2980266"/>
                  <a:gd name="connsiteX12" fmla="*/ 2056481 w 2980266"/>
                  <a:gd name="connsiteY12" fmla="*/ 2539116 h 2980266"/>
                  <a:gd name="connsiteX13" fmla="*/ 2109039 w 2980266"/>
                  <a:gd name="connsiteY13" fmla="*/ 2837141 h 2980266"/>
                  <a:gd name="connsiteX14" fmla="*/ 1881863 w 2980266"/>
                  <a:gd name="connsiteY14" fmla="*/ 2919826 h 2980266"/>
                  <a:gd name="connsiteX15" fmla="*/ 1730559 w 2980266"/>
                  <a:gd name="connsiteY15" fmla="*/ 2657743 h 2980266"/>
                  <a:gd name="connsiteX16" fmla="*/ 1249707 w 2980266"/>
                  <a:gd name="connsiteY16" fmla="*/ 2657743 h 2980266"/>
                  <a:gd name="connsiteX17" fmla="*/ 1098403 w 2980266"/>
                  <a:gd name="connsiteY17" fmla="*/ 2919826 h 2980266"/>
                  <a:gd name="connsiteX18" fmla="*/ 871227 w 2980266"/>
                  <a:gd name="connsiteY18" fmla="*/ 2837141 h 2980266"/>
                  <a:gd name="connsiteX19" fmla="*/ 923785 w 2980266"/>
                  <a:gd name="connsiteY19" fmla="*/ 2539117 h 2980266"/>
                  <a:gd name="connsiteX20" fmla="*/ 555431 w 2980266"/>
                  <a:gd name="connsiteY20" fmla="*/ 2230032 h 2980266"/>
                  <a:gd name="connsiteX21" fmla="*/ 271061 w 2980266"/>
                  <a:gd name="connsiteY21" fmla="*/ 2333542 h 2980266"/>
                  <a:gd name="connsiteX22" fmla="*/ 150184 w 2980266"/>
                  <a:gd name="connsiteY22" fmla="*/ 2124176 h 2980266"/>
                  <a:gd name="connsiteX23" fmla="*/ 382011 w 2980266"/>
                  <a:gd name="connsiteY23" fmla="*/ 1929660 h 2980266"/>
                  <a:gd name="connsiteX24" fmla="*/ 298512 w 2980266"/>
                  <a:gd name="connsiteY24" fmla="*/ 1456114 h 2980266"/>
                  <a:gd name="connsiteX25" fmla="*/ 14137 w 2980266"/>
                  <a:gd name="connsiteY25" fmla="*/ 1352617 h 2980266"/>
                  <a:gd name="connsiteX26" fmla="*/ 56117 w 2980266"/>
                  <a:gd name="connsiteY26" fmla="*/ 1114535 h 2980266"/>
                  <a:gd name="connsiteX27" fmla="*/ 358740 w 2980266"/>
                  <a:gd name="connsiteY27" fmla="*/ 1114543 h 2980266"/>
                  <a:gd name="connsiteX28" fmla="*/ 599166 w 2980266"/>
                  <a:gd name="connsiteY28" fmla="*/ 698113 h 2980266"/>
                  <a:gd name="connsiteX29" fmla="*/ 447848 w 2980266"/>
                  <a:gd name="connsiteY29" fmla="*/ 436038 h 2980266"/>
                  <a:gd name="connsiteX30" fmla="*/ 633043 w 2980266"/>
                  <a:gd name="connsiteY30" fmla="*/ 280641 h 2980266"/>
                  <a:gd name="connsiteX31" fmla="*/ 864860 w 2980266"/>
                  <a:gd name="connsiteY31" fmla="*/ 475169 h 2980266"/>
                  <a:gd name="connsiteX32" fmla="*/ 1316713 w 2980266"/>
                  <a:gd name="connsiteY32" fmla="*/ 310708 h 2980266"/>
                  <a:gd name="connsiteX33" fmla="*/ 1369255 w 2980266"/>
                  <a:gd name="connsiteY33" fmla="*/ 12681 h 2980266"/>
                  <a:gd name="connsiteX34" fmla="*/ 1611011 w 2980266"/>
                  <a:gd name="connsiteY34" fmla="*/ 12681 h 2980266"/>
                  <a:gd name="connsiteX35" fmla="*/ 1663553 w 2980266"/>
                  <a:gd name="connsiteY35" fmla="*/ 310708 h 2980266"/>
                  <a:gd name="connsiteX36" fmla="*/ 2115406 w 2980266"/>
                  <a:gd name="connsiteY36" fmla="*/ 475169 h 29802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2980266" h="2980266">
                    <a:moveTo>
                      <a:pt x="2115406" y="475169"/>
                    </a:moveTo>
                    <a:lnTo>
                      <a:pt x="2347223" y="280641"/>
                    </a:lnTo>
                    <a:lnTo>
                      <a:pt x="2532418" y="436038"/>
                    </a:lnTo>
                    <a:lnTo>
                      <a:pt x="2381100" y="698113"/>
                    </a:lnTo>
                    <a:cubicBezTo>
                      <a:pt x="2488696" y="819151"/>
                      <a:pt x="2570502" y="960843"/>
                      <a:pt x="2621526" y="1114543"/>
                    </a:cubicBezTo>
                    <a:lnTo>
                      <a:pt x="2924149" y="1114535"/>
                    </a:lnTo>
                    <a:lnTo>
                      <a:pt x="2966129" y="1352617"/>
                    </a:lnTo>
                    <a:lnTo>
                      <a:pt x="2681754" y="1456113"/>
                    </a:lnTo>
                    <a:cubicBezTo>
                      <a:pt x="2686376" y="1617995"/>
                      <a:pt x="2657965" y="1779121"/>
                      <a:pt x="2598255" y="1929659"/>
                    </a:cubicBezTo>
                    <a:lnTo>
                      <a:pt x="2830082" y="2124176"/>
                    </a:lnTo>
                    <a:lnTo>
                      <a:pt x="2709205" y="2333542"/>
                    </a:lnTo>
                    <a:lnTo>
                      <a:pt x="2424835" y="2230031"/>
                    </a:lnTo>
                    <a:cubicBezTo>
                      <a:pt x="2324320" y="2357010"/>
                      <a:pt x="2198986" y="2462178"/>
                      <a:pt x="2056481" y="2539116"/>
                    </a:cubicBezTo>
                    <a:lnTo>
                      <a:pt x="2109039" y="2837141"/>
                    </a:lnTo>
                    <a:lnTo>
                      <a:pt x="1881863" y="2919826"/>
                    </a:lnTo>
                    <a:lnTo>
                      <a:pt x="1730559" y="2657743"/>
                    </a:lnTo>
                    <a:cubicBezTo>
                      <a:pt x="1571939" y="2690405"/>
                      <a:pt x="1408327" y="2690405"/>
                      <a:pt x="1249707" y="2657743"/>
                    </a:cubicBezTo>
                    <a:lnTo>
                      <a:pt x="1098403" y="2919826"/>
                    </a:lnTo>
                    <a:lnTo>
                      <a:pt x="871227" y="2837141"/>
                    </a:lnTo>
                    <a:lnTo>
                      <a:pt x="923785" y="2539117"/>
                    </a:lnTo>
                    <a:cubicBezTo>
                      <a:pt x="781280" y="2462179"/>
                      <a:pt x="655947" y="2357011"/>
                      <a:pt x="555431" y="2230032"/>
                    </a:cubicBezTo>
                    <a:lnTo>
                      <a:pt x="271061" y="2333542"/>
                    </a:lnTo>
                    <a:lnTo>
                      <a:pt x="150184" y="2124176"/>
                    </a:lnTo>
                    <a:lnTo>
                      <a:pt x="382011" y="1929660"/>
                    </a:lnTo>
                    <a:cubicBezTo>
                      <a:pt x="322301" y="1779122"/>
                      <a:pt x="293890" y="1617995"/>
                      <a:pt x="298512" y="1456114"/>
                    </a:cubicBezTo>
                    <a:lnTo>
                      <a:pt x="14137" y="1352617"/>
                    </a:lnTo>
                    <a:lnTo>
                      <a:pt x="56117" y="1114535"/>
                    </a:lnTo>
                    <a:lnTo>
                      <a:pt x="358740" y="1114543"/>
                    </a:lnTo>
                    <a:cubicBezTo>
                      <a:pt x="409764" y="960843"/>
                      <a:pt x="491570" y="819151"/>
                      <a:pt x="599166" y="698113"/>
                    </a:cubicBezTo>
                    <a:lnTo>
                      <a:pt x="447848" y="436038"/>
                    </a:lnTo>
                    <a:lnTo>
                      <a:pt x="633043" y="280641"/>
                    </a:lnTo>
                    <a:lnTo>
                      <a:pt x="864860" y="475169"/>
                    </a:lnTo>
                    <a:cubicBezTo>
                      <a:pt x="1002743" y="390226"/>
                      <a:pt x="1156488" y="334267"/>
                      <a:pt x="1316713" y="310708"/>
                    </a:cubicBezTo>
                    <a:lnTo>
                      <a:pt x="1369255" y="12681"/>
                    </a:lnTo>
                    <a:lnTo>
                      <a:pt x="1611011" y="12681"/>
                    </a:lnTo>
                    <a:lnTo>
                      <a:pt x="1663553" y="310708"/>
                    </a:lnTo>
                    <a:cubicBezTo>
                      <a:pt x="1823778" y="334267"/>
                      <a:pt x="1977523" y="390226"/>
                      <a:pt x="2115406" y="475169"/>
                    </a:cubicBezTo>
                    <a:close/>
                  </a:path>
                </a:pathLst>
              </a:custGeom>
              <a:ln/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spcFirstLastPara="0" vert="horz" wrap="square" lIns="670286" tIns="769233" rIns="670286" bIns="821355" numCol="1" spcCol="1270" anchor="ctr" anchorCtr="0">
                <a:noAutofit/>
              </a:bodyPr>
              <a:lstStyle/>
              <a:p>
                <a:pPr lvl="0" algn="ctr" defTabSz="2489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600" kern="120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7134787" y="3971531"/>
                <a:ext cx="2373086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1200" dirty="0" smtClean="0"/>
                  <a:t>Увеличение доли выпускников, сдающих профильную математику, физику, химию, биологию, информатику </a:t>
                </a:r>
              </a:p>
              <a:p>
                <a:pPr algn="ctr"/>
                <a:r>
                  <a:rPr lang="ru-RU" sz="1200" dirty="0" smtClean="0"/>
                  <a:t>до 2030 г.</a:t>
                </a:r>
                <a:endParaRPr lang="en-US" sz="1200" dirty="0"/>
              </a:p>
            </p:txBody>
          </p:sp>
        </p:grpSp>
        <p:pic>
          <p:nvPicPr>
            <p:cNvPr id="45" name="Pictur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74177" y="3210613"/>
              <a:ext cx="1102158" cy="110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3" name="Прямоугольник 42"/>
          <p:cNvSpPr/>
          <p:nvPr/>
        </p:nvSpPr>
        <p:spPr>
          <a:xfrm>
            <a:off x="5312229" y="2844578"/>
            <a:ext cx="21771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Увеличение доли учителей математики, физики, химии и биологии в возрасте до 35 лет к 2030 году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00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86542" y="185056"/>
            <a:ext cx="9568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Количество профильных классов в школах Тувы</a:t>
            </a:r>
            <a:endParaRPr lang="ru-RU" sz="28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29342" y="692694"/>
          <a:ext cx="11146973" cy="5904658"/>
        </p:xfrm>
        <a:graphic>
          <a:graphicData uri="http://schemas.openxmlformats.org/drawingml/2006/table">
            <a:tbl>
              <a:tblPr/>
              <a:tblGrid>
                <a:gridCol w="297778"/>
                <a:gridCol w="1096660"/>
                <a:gridCol w="465030"/>
                <a:gridCol w="390259"/>
                <a:gridCol w="353529"/>
                <a:gridCol w="303679"/>
                <a:gridCol w="465030"/>
                <a:gridCol w="465030"/>
                <a:gridCol w="369928"/>
                <a:gridCol w="352872"/>
                <a:gridCol w="352872"/>
                <a:gridCol w="295153"/>
                <a:gridCol w="369928"/>
                <a:gridCol w="369928"/>
                <a:gridCol w="369928"/>
                <a:gridCol w="369928"/>
                <a:gridCol w="550954"/>
                <a:gridCol w="550954"/>
                <a:gridCol w="465030"/>
                <a:gridCol w="465030"/>
                <a:gridCol w="465030"/>
                <a:gridCol w="465030"/>
                <a:gridCol w="437484"/>
                <a:gridCol w="437484"/>
                <a:gridCol w="622445"/>
              </a:tblGrid>
              <a:tr h="37940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latin typeface="Times New Roman"/>
                          <a:ea typeface="Times New Roman"/>
                          <a:cs typeface="Times New Roman"/>
                        </a:rPr>
                        <a:t>Кожууны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школ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10 кл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11 кл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Среднее общее образование (10-11 классы)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Варианты 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8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3 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9 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5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 Ак-Довурак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2/0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2/0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2/2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10/7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Бай-Тайгинский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3/2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10/6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Барун-Хемчикский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4/5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6/5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12/10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Дзун-Хемчикский 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2/2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3/3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10/10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15/15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78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Каа-Хемский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2/3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11/7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14/13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Кызылский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2/2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4/1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8/8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18/14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Монгун-Тайгинский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3/3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78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Овюрский 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5/5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7/7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Пий-Хемский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2/0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3/1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6/6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11/8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78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Сут-Хольский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2/1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5/5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9/9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Тандинский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2/1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5/3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11/9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78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Тере-Хольский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2/0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2/1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78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Тес-Хемский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2/1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4/4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8/7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Тоджинский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6/5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78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Улуг-Хемский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3/3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2/1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4/3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6/6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17/17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78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Чаа-Хольский 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2/1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4/3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Чеди-Хольский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4/4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8/7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78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Эрзинский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3/2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7/5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Ресучреждения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3/2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0/2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1/0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6/5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г. Кызыл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59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51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2/2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3/2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9/9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3/1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3/4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3/3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21/14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2/2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8/7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59/51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72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167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237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202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10/8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6/5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29/19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11/10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6/2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6/10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3/3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6/5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44/36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1/1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14/13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6/7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4/3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89/77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237/202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344" marR="413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5360" y="188641"/>
            <a:ext cx="113292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Распределение технологических (инженерных) классов с углубленным изучением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математики и физики (варианты 1 и 14) по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кожуунам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831637" y="908720"/>
          <a:ext cx="6336704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39349" y="3356993"/>
            <a:ext cx="113292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Общее количество технологических (инженерных) классов с углубленным изучением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математики и физики (варианты 1 и 14) в республике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2639616" y="4077072"/>
          <a:ext cx="7200800" cy="2464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5360" y="188641"/>
            <a:ext cx="113292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Распределение технологических (информационно-технологических) классов с углубленным изучением математики и информатики  (варианты 2 и 15) по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кожуунам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831637" y="908720"/>
          <a:ext cx="6336704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39349" y="3356993"/>
            <a:ext cx="113292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Общее количество технологических (информационно-технологических) классов с углубленным изучением математики и информатики (варианты 2 и 15) в республике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2639616" y="4077072"/>
          <a:ext cx="7200800" cy="2464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7382" y="404664"/>
            <a:ext cx="111372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Общее количество инженерных классов в образовательных организациях Республики Тыва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2351584" y="1556792"/>
          <a:ext cx="7200800" cy="2464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Дел2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Дел1.potx" id="{F2501F67-8C59-4470-9A66-4FFF21388390}" vid="{FC61706C-55B9-4FE9-8E14-21F2F73A19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Дел2</Template>
  <TotalTime>1020</TotalTime>
  <Words>1955</Words>
  <Application>Microsoft Office PowerPoint</Application>
  <PresentationFormat>Произвольный</PresentationFormat>
  <Paragraphs>513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Дел2</vt:lpstr>
      <vt:lpstr>Презентация PowerPoint</vt:lpstr>
      <vt:lpstr>Муниципальная методическая служба</vt:lpstr>
      <vt:lpstr>Презентация PowerPoint</vt:lpstr>
      <vt:lpstr>Презентация PowerPoint</vt:lpstr>
      <vt:lpstr>Показатели  плана по повышению качества математического и естественно-научного образования до 2030 года.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Вызовы, стоящие перед системой образования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Деловой</dc:title>
  <dc:creator>Эрика</dc:creator>
  <cp:lastModifiedBy>1</cp:lastModifiedBy>
  <cp:revision>95</cp:revision>
  <dcterms:created xsi:type="dcterms:W3CDTF">2020-10-12T05:52:33Z</dcterms:created>
  <dcterms:modified xsi:type="dcterms:W3CDTF">2025-02-17T09:44:20Z</dcterms:modified>
</cp:coreProperties>
</file>