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7425360" y="0"/>
            <a:ext cx="4763520" cy="685764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5640" y="0"/>
                </a:moveTo>
                <a:lnTo>
                  <a:pt x="3164840" y="6857999"/>
                </a:lnTo>
                <a:moveTo>
                  <a:pt x="4763516" y="3681349"/>
                </a:moveTo>
                <a:lnTo>
                  <a:pt x="0" y="6857999"/>
                </a:lnTo>
              </a:path>
            </a:pathLst>
          </a:custGeom>
          <a:noFill/>
          <a:ln w="9360">
            <a:solidFill>
              <a:srgbClr val="5FCA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9181440" y="0"/>
            <a:ext cx="3007080" cy="685764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3" y="0"/>
                </a:lnTo>
                <a:lnTo>
                  <a:pt x="0" y="6857996"/>
                </a:lnTo>
                <a:lnTo>
                  <a:pt x="3007359" y="6857996"/>
                </a:lnTo>
                <a:lnTo>
                  <a:pt x="3007359" y="0"/>
                </a:lnTo>
                <a:close/>
              </a:path>
            </a:pathLst>
          </a:custGeom>
          <a:solidFill>
            <a:srgbClr val="5FCAEE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605160" y="0"/>
            <a:ext cx="2587320" cy="685764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1" y="6857996"/>
                </a:lnTo>
                <a:lnTo>
                  <a:pt x="2587015" y="6857996"/>
                </a:lnTo>
                <a:lnTo>
                  <a:pt x="2587015" y="0"/>
                </a:lnTo>
                <a:close/>
              </a:path>
            </a:pathLst>
          </a:custGeom>
          <a:solidFill>
            <a:srgbClr val="5FCAEE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932320" y="3048120"/>
            <a:ext cx="3259800" cy="380952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337680" y="0"/>
            <a:ext cx="2851560" cy="685764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2" y="6857996"/>
                </a:lnTo>
                <a:lnTo>
                  <a:pt x="2851263" y="6857996"/>
                </a:lnTo>
                <a:lnTo>
                  <a:pt x="2851263" y="0"/>
                </a:lnTo>
                <a:close/>
              </a:path>
            </a:pathLst>
          </a:custGeom>
          <a:solidFill>
            <a:srgbClr val="17AFE3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0898640" y="0"/>
            <a:ext cx="1289880" cy="685764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5" y="0"/>
                </a:moveTo>
                <a:lnTo>
                  <a:pt x="1018418" y="0"/>
                </a:lnTo>
                <a:lnTo>
                  <a:pt x="0" y="6857996"/>
                </a:lnTo>
                <a:lnTo>
                  <a:pt x="1290065" y="6857996"/>
                </a:lnTo>
                <a:lnTo>
                  <a:pt x="1290065" y="0"/>
                </a:lnTo>
                <a:close/>
              </a:path>
            </a:pathLst>
          </a:custGeom>
          <a:solidFill>
            <a:srgbClr val="2D83C3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940400" y="0"/>
            <a:ext cx="1248840" cy="685764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69" y="6857996"/>
                </a:lnTo>
                <a:lnTo>
                  <a:pt x="1248432" y="6857996"/>
                </a:lnTo>
                <a:lnTo>
                  <a:pt x="1248432" y="0"/>
                </a:lnTo>
                <a:close/>
              </a:path>
            </a:pathLst>
          </a:custGeom>
          <a:solidFill>
            <a:srgbClr val="226192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371600" y="3589920"/>
            <a:ext cx="1816920" cy="3268080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0" y="4013280"/>
            <a:ext cx="448560" cy="284436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2136960" y="116280"/>
            <a:ext cx="6983280" cy="10011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756360" y="1367280"/>
            <a:ext cx="5009760" cy="2777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FD06A83-1B7D-4855-8708-A5742E62B3DF}" type="slidenum">
              <a:rPr lang="ru-RU" sz="1400" b="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7425360" y="0"/>
            <a:ext cx="4763520" cy="685764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5640" y="0"/>
                </a:moveTo>
                <a:lnTo>
                  <a:pt x="3164840" y="6857999"/>
                </a:lnTo>
                <a:moveTo>
                  <a:pt x="4763516" y="3681349"/>
                </a:moveTo>
                <a:lnTo>
                  <a:pt x="0" y="6857999"/>
                </a:lnTo>
              </a:path>
            </a:pathLst>
          </a:custGeom>
          <a:noFill/>
          <a:ln w="9360">
            <a:solidFill>
              <a:srgbClr val="5FCA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9181440" y="0"/>
            <a:ext cx="3007080" cy="685764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3" y="0"/>
                </a:lnTo>
                <a:lnTo>
                  <a:pt x="0" y="6857996"/>
                </a:lnTo>
                <a:lnTo>
                  <a:pt x="3007359" y="6857996"/>
                </a:lnTo>
                <a:lnTo>
                  <a:pt x="3007359" y="0"/>
                </a:lnTo>
                <a:close/>
              </a:path>
            </a:pathLst>
          </a:custGeom>
          <a:solidFill>
            <a:srgbClr val="5FCAEE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9605160" y="0"/>
            <a:ext cx="2587320" cy="685764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1" y="6857996"/>
                </a:lnTo>
                <a:lnTo>
                  <a:pt x="2587015" y="6857996"/>
                </a:lnTo>
                <a:lnTo>
                  <a:pt x="2587015" y="0"/>
                </a:lnTo>
                <a:close/>
              </a:path>
            </a:pathLst>
          </a:custGeom>
          <a:solidFill>
            <a:srgbClr val="5FCAEE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8932320" y="3048120"/>
            <a:ext cx="3259800" cy="380952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9337680" y="0"/>
            <a:ext cx="2851560" cy="685764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2" y="6857996"/>
                </a:lnTo>
                <a:lnTo>
                  <a:pt x="2851263" y="6857996"/>
                </a:lnTo>
                <a:lnTo>
                  <a:pt x="2851263" y="0"/>
                </a:lnTo>
                <a:close/>
              </a:path>
            </a:pathLst>
          </a:custGeom>
          <a:solidFill>
            <a:srgbClr val="17AFE3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10898640" y="0"/>
            <a:ext cx="1289880" cy="685764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5" y="0"/>
                </a:moveTo>
                <a:lnTo>
                  <a:pt x="1018418" y="0"/>
                </a:lnTo>
                <a:lnTo>
                  <a:pt x="0" y="6857996"/>
                </a:lnTo>
                <a:lnTo>
                  <a:pt x="1290065" y="6857996"/>
                </a:lnTo>
                <a:lnTo>
                  <a:pt x="1290065" y="0"/>
                </a:lnTo>
                <a:close/>
              </a:path>
            </a:pathLst>
          </a:custGeom>
          <a:solidFill>
            <a:srgbClr val="2D83C3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10940400" y="0"/>
            <a:ext cx="1248840" cy="685764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69" y="6857996"/>
                </a:lnTo>
                <a:lnTo>
                  <a:pt x="1248432" y="6857996"/>
                </a:lnTo>
                <a:lnTo>
                  <a:pt x="1248432" y="0"/>
                </a:lnTo>
                <a:close/>
              </a:path>
            </a:pathLst>
          </a:custGeom>
          <a:solidFill>
            <a:srgbClr val="226192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8"/>
          <p:cNvSpPr/>
          <p:nvPr/>
        </p:nvSpPr>
        <p:spPr>
          <a:xfrm>
            <a:off x="10371600" y="3589920"/>
            <a:ext cx="1816920" cy="3268080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0" y="4013280"/>
            <a:ext cx="448560" cy="284436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PlaceHolder 10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8" name="PlaceHolder 11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59" name="PlaceHolder 12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A5A7D0C-26DC-4936-A887-04548D793894}" type="slidenum">
              <a:rPr lang="ru-RU" sz="1400" b="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60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1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 hidden="1"/>
          <p:cNvSpPr/>
          <p:nvPr/>
        </p:nvSpPr>
        <p:spPr>
          <a:xfrm>
            <a:off x="7425360" y="0"/>
            <a:ext cx="4763520" cy="685764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5640" y="0"/>
                </a:moveTo>
                <a:lnTo>
                  <a:pt x="3164840" y="6857999"/>
                </a:lnTo>
                <a:moveTo>
                  <a:pt x="4763516" y="3681349"/>
                </a:moveTo>
                <a:lnTo>
                  <a:pt x="0" y="6857999"/>
                </a:lnTo>
              </a:path>
            </a:pathLst>
          </a:custGeom>
          <a:noFill/>
          <a:ln w="9360">
            <a:solidFill>
              <a:srgbClr val="5FCA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 hidden="1"/>
          <p:cNvSpPr/>
          <p:nvPr/>
        </p:nvSpPr>
        <p:spPr>
          <a:xfrm>
            <a:off x="9181440" y="0"/>
            <a:ext cx="3007080" cy="685764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3" y="0"/>
                </a:lnTo>
                <a:lnTo>
                  <a:pt x="0" y="6857996"/>
                </a:lnTo>
                <a:lnTo>
                  <a:pt x="3007359" y="6857996"/>
                </a:lnTo>
                <a:lnTo>
                  <a:pt x="3007359" y="0"/>
                </a:lnTo>
                <a:close/>
              </a:path>
            </a:pathLst>
          </a:custGeom>
          <a:solidFill>
            <a:srgbClr val="5FCAEE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 hidden="1"/>
          <p:cNvSpPr/>
          <p:nvPr/>
        </p:nvSpPr>
        <p:spPr>
          <a:xfrm>
            <a:off x="9605160" y="0"/>
            <a:ext cx="2587320" cy="685764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1" y="6857996"/>
                </a:lnTo>
                <a:lnTo>
                  <a:pt x="2587015" y="6857996"/>
                </a:lnTo>
                <a:lnTo>
                  <a:pt x="2587015" y="0"/>
                </a:lnTo>
                <a:close/>
              </a:path>
            </a:pathLst>
          </a:custGeom>
          <a:solidFill>
            <a:srgbClr val="5FCAEE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 hidden="1"/>
          <p:cNvSpPr/>
          <p:nvPr/>
        </p:nvSpPr>
        <p:spPr>
          <a:xfrm>
            <a:off x="8932320" y="3048120"/>
            <a:ext cx="3259800" cy="380952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 hidden="1"/>
          <p:cNvSpPr/>
          <p:nvPr/>
        </p:nvSpPr>
        <p:spPr>
          <a:xfrm>
            <a:off x="9337680" y="0"/>
            <a:ext cx="2851560" cy="685764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2" y="6857996"/>
                </a:lnTo>
                <a:lnTo>
                  <a:pt x="2851263" y="6857996"/>
                </a:lnTo>
                <a:lnTo>
                  <a:pt x="2851263" y="0"/>
                </a:lnTo>
                <a:close/>
              </a:path>
            </a:pathLst>
          </a:custGeom>
          <a:solidFill>
            <a:srgbClr val="17AFE3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6" hidden="1"/>
          <p:cNvSpPr/>
          <p:nvPr/>
        </p:nvSpPr>
        <p:spPr>
          <a:xfrm>
            <a:off x="10898640" y="0"/>
            <a:ext cx="1289880" cy="685764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5" y="0"/>
                </a:moveTo>
                <a:lnTo>
                  <a:pt x="1018418" y="0"/>
                </a:lnTo>
                <a:lnTo>
                  <a:pt x="0" y="6857996"/>
                </a:lnTo>
                <a:lnTo>
                  <a:pt x="1290065" y="6857996"/>
                </a:lnTo>
                <a:lnTo>
                  <a:pt x="1290065" y="0"/>
                </a:lnTo>
                <a:close/>
              </a:path>
            </a:pathLst>
          </a:custGeom>
          <a:solidFill>
            <a:srgbClr val="2D83C3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 hidden="1"/>
          <p:cNvSpPr/>
          <p:nvPr/>
        </p:nvSpPr>
        <p:spPr>
          <a:xfrm>
            <a:off x="10940400" y="0"/>
            <a:ext cx="1248840" cy="685764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69" y="6857996"/>
                </a:lnTo>
                <a:lnTo>
                  <a:pt x="1248432" y="6857996"/>
                </a:lnTo>
                <a:lnTo>
                  <a:pt x="1248432" y="0"/>
                </a:lnTo>
                <a:close/>
              </a:path>
            </a:pathLst>
          </a:custGeom>
          <a:solidFill>
            <a:srgbClr val="226192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8" hidden="1"/>
          <p:cNvSpPr/>
          <p:nvPr/>
        </p:nvSpPr>
        <p:spPr>
          <a:xfrm>
            <a:off x="10371600" y="3589920"/>
            <a:ext cx="1816920" cy="3268080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9" hidden="1"/>
          <p:cNvSpPr/>
          <p:nvPr/>
        </p:nvSpPr>
        <p:spPr>
          <a:xfrm>
            <a:off x="0" y="4013280"/>
            <a:ext cx="448560" cy="284436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0"/>
          <p:cNvSpPr/>
          <p:nvPr/>
        </p:nvSpPr>
        <p:spPr>
          <a:xfrm>
            <a:off x="7425360" y="0"/>
            <a:ext cx="4763520" cy="685764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5640" y="0"/>
                </a:moveTo>
                <a:lnTo>
                  <a:pt x="3164840" y="6857999"/>
                </a:lnTo>
                <a:moveTo>
                  <a:pt x="4763516" y="3681349"/>
                </a:moveTo>
                <a:lnTo>
                  <a:pt x="0" y="6857999"/>
                </a:lnTo>
              </a:path>
            </a:pathLst>
          </a:custGeom>
          <a:noFill/>
          <a:ln w="9360">
            <a:solidFill>
              <a:srgbClr val="5FCA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1"/>
          <p:cNvSpPr/>
          <p:nvPr/>
        </p:nvSpPr>
        <p:spPr>
          <a:xfrm>
            <a:off x="9181440" y="0"/>
            <a:ext cx="3007080" cy="685764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3" y="0"/>
                </a:lnTo>
                <a:lnTo>
                  <a:pt x="0" y="6857996"/>
                </a:lnTo>
                <a:lnTo>
                  <a:pt x="3007359" y="6857996"/>
                </a:lnTo>
                <a:lnTo>
                  <a:pt x="3007359" y="0"/>
                </a:lnTo>
                <a:close/>
              </a:path>
            </a:pathLst>
          </a:custGeom>
          <a:solidFill>
            <a:srgbClr val="5FCAEE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2"/>
          <p:cNvSpPr/>
          <p:nvPr/>
        </p:nvSpPr>
        <p:spPr>
          <a:xfrm>
            <a:off x="9605160" y="0"/>
            <a:ext cx="2587320" cy="685764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1" y="6857996"/>
                </a:lnTo>
                <a:lnTo>
                  <a:pt x="2587015" y="6857996"/>
                </a:lnTo>
                <a:lnTo>
                  <a:pt x="2587015" y="0"/>
                </a:lnTo>
                <a:close/>
              </a:path>
            </a:pathLst>
          </a:custGeom>
          <a:solidFill>
            <a:srgbClr val="5FCAEE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3"/>
          <p:cNvSpPr/>
          <p:nvPr/>
        </p:nvSpPr>
        <p:spPr>
          <a:xfrm>
            <a:off x="8932320" y="3048120"/>
            <a:ext cx="3259800" cy="380952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4"/>
          <p:cNvSpPr/>
          <p:nvPr/>
        </p:nvSpPr>
        <p:spPr>
          <a:xfrm>
            <a:off x="9337680" y="0"/>
            <a:ext cx="2851560" cy="685764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2" y="6857996"/>
                </a:lnTo>
                <a:lnTo>
                  <a:pt x="2851263" y="6857996"/>
                </a:lnTo>
                <a:lnTo>
                  <a:pt x="2851263" y="0"/>
                </a:lnTo>
                <a:close/>
              </a:path>
            </a:pathLst>
          </a:custGeom>
          <a:solidFill>
            <a:srgbClr val="17AFE3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5"/>
          <p:cNvSpPr/>
          <p:nvPr/>
        </p:nvSpPr>
        <p:spPr>
          <a:xfrm>
            <a:off x="10898640" y="0"/>
            <a:ext cx="1289880" cy="685764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5" y="0"/>
                </a:moveTo>
                <a:lnTo>
                  <a:pt x="1018418" y="0"/>
                </a:lnTo>
                <a:lnTo>
                  <a:pt x="0" y="6857996"/>
                </a:lnTo>
                <a:lnTo>
                  <a:pt x="1290065" y="6857996"/>
                </a:lnTo>
                <a:lnTo>
                  <a:pt x="1290065" y="0"/>
                </a:lnTo>
                <a:close/>
              </a:path>
            </a:pathLst>
          </a:custGeom>
          <a:solidFill>
            <a:srgbClr val="2D83C3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6"/>
          <p:cNvSpPr/>
          <p:nvPr/>
        </p:nvSpPr>
        <p:spPr>
          <a:xfrm>
            <a:off x="10940400" y="0"/>
            <a:ext cx="1248840" cy="685764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69" y="6857996"/>
                </a:lnTo>
                <a:lnTo>
                  <a:pt x="1248432" y="6857996"/>
                </a:lnTo>
                <a:lnTo>
                  <a:pt x="1248432" y="0"/>
                </a:lnTo>
                <a:close/>
              </a:path>
            </a:pathLst>
          </a:custGeom>
          <a:solidFill>
            <a:srgbClr val="226192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7"/>
          <p:cNvSpPr/>
          <p:nvPr/>
        </p:nvSpPr>
        <p:spPr>
          <a:xfrm>
            <a:off x="10371600" y="3589920"/>
            <a:ext cx="1816920" cy="3268080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8"/>
          <p:cNvSpPr/>
          <p:nvPr/>
        </p:nvSpPr>
        <p:spPr>
          <a:xfrm>
            <a:off x="0" y="4013280"/>
            <a:ext cx="448560" cy="284436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bg object 25"/>
          <p:cNvPicPr/>
          <p:nvPr/>
        </p:nvPicPr>
        <p:blipFill>
          <a:blip r:embed="rId14"/>
          <a:stretch/>
        </p:blipFill>
        <p:spPr>
          <a:xfrm>
            <a:off x="187920" y="6432120"/>
            <a:ext cx="11514240" cy="425520"/>
          </a:xfrm>
          <a:prstGeom prst="rect">
            <a:avLst/>
          </a:prstGeom>
          <a:ln>
            <a:noFill/>
          </a:ln>
        </p:spPr>
      </p:pic>
      <p:sp>
        <p:nvSpPr>
          <p:cNvPr id="115" name="PlaceHolder 19"/>
          <p:cNvSpPr>
            <a:spLocks noGrp="1"/>
          </p:cNvSpPr>
          <p:nvPr>
            <p:ph type="title"/>
          </p:nvPr>
        </p:nvSpPr>
        <p:spPr>
          <a:xfrm>
            <a:off x="2136960" y="116280"/>
            <a:ext cx="6983280" cy="10011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0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  <p:sp>
        <p:nvSpPr>
          <p:cNvPr id="117" name="PlaceHolder 21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3977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  <p:sp>
        <p:nvSpPr>
          <p:cNvPr id="118" name="PlaceHolder 2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19" name="PlaceHolder 2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20" name="PlaceHolder 2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1BAE8FE-A82B-49E3-B550-25B0E4391F90}" type="slidenum">
              <a:rPr lang="ru-RU" sz="1400" b="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0"/>
            <a:ext cx="863280" cy="5689800"/>
          </a:xfrm>
          <a:custGeom>
            <a:avLst/>
            <a:gdLst/>
            <a:ahLst/>
            <a:cxnLst/>
            <a:rect l="l" t="t" r="r" b="b"/>
            <a:pathLst>
              <a:path w="863600" h="5690235">
                <a:moveTo>
                  <a:pt x="863600" y="0"/>
                </a:moveTo>
                <a:lnTo>
                  <a:pt x="64447" y="0"/>
                </a:lnTo>
                <a:lnTo>
                  <a:pt x="0" y="634"/>
                </a:lnTo>
                <a:lnTo>
                  <a:pt x="0" y="5690209"/>
                </a:lnTo>
                <a:lnTo>
                  <a:pt x="863600" y="9017"/>
                </a:lnTo>
                <a:lnTo>
                  <a:pt x="863600" y="0"/>
                </a:lnTo>
                <a:close/>
              </a:path>
            </a:pathLst>
          </a:custGeom>
          <a:solidFill>
            <a:srgbClr val="5FCAEE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7425360" y="0"/>
            <a:ext cx="4763520" cy="685764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5640" y="0"/>
                </a:moveTo>
                <a:lnTo>
                  <a:pt x="3164840" y="6857999"/>
                </a:lnTo>
                <a:moveTo>
                  <a:pt x="4763516" y="3681349"/>
                </a:moveTo>
                <a:lnTo>
                  <a:pt x="0" y="6857999"/>
                </a:lnTo>
              </a:path>
            </a:pathLst>
          </a:custGeom>
          <a:noFill/>
          <a:ln w="9360">
            <a:solidFill>
              <a:srgbClr val="5FCA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9181440" y="0"/>
            <a:ext cx="3007080" cy="685764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3" y="0"/>
                </a:lnTo>
                <a:lnTo>
                  <a:pt x="0" y="6857996"/>
                </a:lnTo>
                <a:lnTo>
                  <a:pt x="3007359" y="6857996"/>
                </a:lnTo>
                <a:lnTo>
                  <a:pt x="3007359" y="0"/>
                </a:lnTo>
                <a:close/>
              </a:path>
            </a:pathLst>
          </a:custGeom>
          <a:solidFill>
            <a:srgbClr val="5FCAEE">
              <a:alpha val="3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9605160" y="0"/>
            <a:ext cx="2587320" cy="685764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1" y="6857996"/>
                </a:lnTo>
                <a:lnTo>
                  <a:pt x="2587015" y="6857996"/>
                </a:lnTo>
                <a:lnTo>
                  <a:pt x="2587015" y="0"/>
                </a:lnTo>
                <a:close/>
              </a:path>
            </a:pathLst>
          </a:custGeom>
          <a:solidFill>
            <a:srgbClr val="5FCAEE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8932320" y="3048120"/>
            <a:ext cx="3259800" cy="380952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9337680" y="0"/>
            <a:ext cx="2851560" cy="685764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2" y="6857996"/>
                </a:lnTo>
                <a:lnTo>
                  <a:pt x="2851263" y="6857996"/>
                </a:lnTo>
                <a:lnTo>
                  <a:pt x="2851263" y="0"/>
                </a:lnTo>
                <a:close/>
              </a:path>
            </a:pathLst>
          </a:custGeom>
          <a:solidFill>
            <a:srgbClr val="17AFE3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7"/>
          <p:cNvSpPr/>
          <p:nvPr/>
        </p:nvSpPr>
        <p:spPr>
          <a:xfrm>
            <a:off x="10898640" y="0"/>
            <a:ext cx="1289880" cy="685764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5" y="0"/>
                </a:moveTo>
                <a:lnTo>
                  <a:pt x="1018418" y="0"/>
                </a:lnTo>
                <a:lnTo>
                  <a:pt x="0" y="6857996"/>
                </a:lnTo>
                <a:lnTo>
                  <a:pt x="1290065" y="6857996"/>
                </a:lnTo>
                <a:lnTo>
                  <a:pt x="1290065" y="0"/>
                </a:lnTo>
                <a:close/>
              </a:path>
            </a:pathLst>
          </a:custGeom>
          <a:solidFill>
            <a:srgbClr val="2D83C3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10940400" y="0"/>
            <a:ext cx="1248840" cy="685764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69" y="6857996"/>
                </a:lnTo>
                <a:lnTo>
                  <a:pt x="1248432" y="6857996"/>
                </a:lnTo>
                <a:lnTo>
                  <a:pt x="1248432" y="0"/>
                </a:lnTo>
                <a:close/>
              </a:path>
            </a:pathLst>
          </a:custGeom>
          <a:solidFill>
            <a:srgbClr val="226192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9"/>
          <p:cNvSpPr/>
          <p:nvPr/>
        </p:nvSpPr>
        <p:spPr>
          <a:xfrm>
            <a:off x="10371600" y="3589920"/>
            <a:ext cx="1816920" cy="3268080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17AFE3">
              <a:alpha val="6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object 12"/>
          <p:cNvPicPr/>
          <p:nvPr/>
        </p:nvPicPr>
        <p:blipFill>
          <a:blip r:embed="rId2"/>
          <a:stretch/>
        </p:blipFill>
        <p:spPr>
          <a:xfrm>
            <a:off x="0" y="5428800"/>
            <a:ext cx="12167640" cy="1428840"/>
          </a:xfrm>
          <a:prstGeom prst="rect">
            <a:avLst/>
          </a:prstGeom>
          <a:ln>
            <a:noFill/>
          </a:ln>
        </p:spPr>
      </p:pic>
      <p:sp>
        <p:nvSpPr>
          <p:cNvPr id="165" name="CustomShape 10"/>
          <p:cNvSpPr/>
          <p:nvPr/>
        </p:nvSpPr>
        <p:spPr>
          <a:xfrm>
            <a:off x="4820400" y="806400"/>
            <a:ext cx="329976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12600">
              <a:lnSpc>
                <a:spcPct val="100000"/>
              </a:lnSpc>
            </a:pPr>
            <a:r>
              <a:rPr lang="ru-RU" sz="2800" b="1" strike="noStrike" spc="-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Отчѐт</a:t>
            </a:r>
            <a:r>
              <a:rPr lang="ru-RU" sz="2800" b="1" strike="noStrike" spc="-5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2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руководителя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6" name="TextShape 11"/>
          <p:cNvSpPr txBox="1"/>
          <p:nvPr/>
        </p:nvSpPr>
        <p:spPr>
          <a:xfrm>
            <a:off x="1127160" y="2448360"/>
            <a:ext cx="10685520" cy="184104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/>
          <a:lstStyle/>
          <a:p>
            <a:pPr marL="12240" algn="ctr">
              <a:lnSpc>
                <a:spcPct val="100000"/>
              </a:lnSpc>
            </a:pPr>
            <a:r>
              <a:rPr lang="ru-RU" sz="4000" b="1" strike="noStrike" spc="-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«Итоги </a:t>
            </a:r>
            <a:r>
              <a:rPr lang="ru-RU" sz="4000" b="1" strike="noStrike" spc="-18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образовательной</a:t>
            </a:r>
            <a:r>
              <a:rPr lang="ru-RU" sz="4000" b="1" strike="noStrike" spc="-12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деятельности</a:t>
            </a:r>
            <a:r>
              <a:rPr lang="ru-RU" sz="4000" b="1" strike="noStrike" spc="-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2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школы </a:t>
            </a:r>
            <a:r>
              <a:rPr lang="ru-RU" sz="4000" b="1" strike="noStrike" spc="-982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</a:t>
            </a:r>
            <a:r>
              <a:rPr lang="ru-RU" sz="4000" b="1" strike="noStrike" spc="-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2023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12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учебном</a:t>
            </a:r>
            <a:r>
              <a:rPr lang="ru-RU" sz="4000" b="1" strike="noStrike" spc="-2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58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году
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4000" b="1" strike="noStrike" spc="-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планы на</a:t>
            </a:r>
            <a:r>
              <a:rPr lang="ru-RU" sz="4000" b="1" strike="noStrike" spc="-9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</a:t>
            </a:r>
            <a:r>
              <a:rPr lang="ru-RU" sz="4000" b="1" strike="noStrike" spc="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2024</a:t>
            </a:r>
            <a:r>
              <a:rPr lang="ru-RU" sz="4000" b="1" strike="noStrike" spc="-12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000" b="1" strike="noStrike" spc="-4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учебный </a:t>
            </a:r>
            <a:r>
              <a:rPr lang="ru-RU" sz="4000" b="1" strike="noStrike" spc="-58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CustomShape 12"/>
          <p:cNvSpPr/>
          <p:nvPr/>
        </p:nvSpPr>
        <p:spPr>
          <a:xfrm>
            <a:off x="6185880" y="5928480"/>
            <a:ext cx="5739480" cy="6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80880" y="299520"/>
            <a:ext cx="9435240" cy="54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ru-RU" sz="2400" b="1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Задачи</a:t>
            </a:r>
            <a:r>
              <a:rPr lang="ru-RU" sz="2400" b="1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школы</a:t>
            </a:r>
            <a:r>
              <a:rPr lang="ru-RU" sz="2400" b="1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</a:t>
            </a:r>
            <a:r>
              <a:rPr lang="ru-RU" sz="24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новый</a:t>
            </a:r>
            <a:r>
              <a:rPr lang="ru-RU" sz="2400" b="1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2023-2024</a:t>
            </a:r>
            <a:r>
              <a:rPr lang="ru-RU" sz="24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учебный </a:t>
            </a:r>
            <a:r>
              <a:rPr lang="ru-RU" sz="2400" b="1" strike="noStrike" spc="-4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Приведение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нормативно-правовой</a:t>
            </a:r>
            <a:r>
              <a:rPr lang="ru-RU" sz="2400" b="0" strike="noStrike" spc="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базы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деятельности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3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школы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</a:t>
            </a:r>
            <a:r>
              <a:rPr lang="ru-RU" sz="2400" b="0" strike="noStrike" spc="-5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соответствии</a:t>
            </a:r>
            <a:r>
              <a:rPr lang="ru-RU" sz="2400" b="0" strike="noStrike" spc="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ФГОС.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Обеспечение</a:t>
            </a:r>
            <a:r>
              <a:rPr lang="ru-RU" sz="2400" b="0" strike="noStrike" spc="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усвоения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обучающимися	1-11классов</a:t>
            </a:r>
            <a:r>
              <a:rPr lang="ru-RU" sz="2400" b="0" strike="noStrike" spc="-6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обязательного </a:t>
            </a:r>
            <a:r>
              <a:rPr lang="ru-RU" sz="2400" b="0" strike="noStrike" spc="-5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минимума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содержания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образования</a:t>
            </a:r>
            <a:r>
              <a:rPr lang="ru-RU" sz="2400" b="0" strike="noStrike" spc="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уровне</a:t>
            </a:r>
            <a:r>
              <a:rPr lang="ru-RU" sz="2400" b="0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требований</a:t>
            </a:r>
            <a:r>
              <a:rPr lang="ru-RU" sz="2400" b="0" strike="noStrike" spc="3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ФГОС.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Обеспечение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качественной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подготовки</a:t>
            </a:r>
            <a:r>
              <a:rPr lang="ru-RU" sz="2400" b="0" strike="noStrike" spc="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учащихся</a:t>
            </a:r>
            <a:r>
              <a:rPr lang="ru-RU" sz="2400" b="0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ОГЭ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ЕГЭ.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Повышение</a:t>
            </a:r>
            <a:r>
              <a:rPr lang="ru-RU" sz="2400" b="0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уровня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профессиональной</a:t>
            </a:r>
            <a:r>
              <a:rPr lang="ru-RU" sz="2400" b="0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компетентности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учителей</a:t>
            </a:r>
            <a:r>
              <a:rPr lang="ru-RU" sz="2400" b="0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>
              <a:lnSpc>
                <a:spcPct val="100000"/>
              </a:lnSpc>
            </a:pP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совершенствование</a:t>
            </a:r>
            <a:r>
              <a:rPr lang="ru-RU" sz="2400" b="0" strike="noStrike" spc="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их 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деятельности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учетом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основных</a:t>
            </a:r>
            <a:r>
              <a:rPr lang="ru-RU" sz="2400" b="0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направлений </a:t>
            </a:r>
            <a:r>
              <a:rPr lang="ru-RU" sz="2400" b="0" strike="noStrike" spc="-5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работы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школы.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400" b="0" strike="noStrike" spc="-12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Повышение работы</a:t>
            </a:r>
            <a:r>
              <a:rPr lang="ru-RU" sz="2400" b="0" strike="noStrike" spc="18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творческого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самовыражения</a:t>
            </a:r>
            <a:r>
              <a:rPr lang="ru-RU" sz="2400" b="0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учителя,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раскрытия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его </a:t>
            </a:r>
            <a:r>
              <a:rPr lang="ru-RU" sz="2400" b="0" strike="noStrike" spc="-5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профессионального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2400" b="0" strike="noStrike" spc="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творческого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потенциала,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обеспечивающего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развитие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каждого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ученика</a:t>
            </a:r>
            <a:r>
              <a:rPr lang="ru-RU" sz="2400" b="0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соответствии</a:t>
            </a:r>
            <a:r>
              <a:rPr lang="ru-RU" sz="2400" b="0" strike="noStrike" spc="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его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склонностями, </a:t>
            </a:r>
            <a:r>
              <a:rPr lang="ru-RU" sz="2400" b="0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интересами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2400" b="0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возможностями</a:t>
            </a:r>
            <a:r>
              <a:rPr lang="ru-RU" sz="2400" b="0" strike="noStrike" spc="-9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3"/>
          <p:cNvPicPr/>
          <p:nvPr/>
        </p:nvPicPr>
        <p:blipFill>
          <a:blip r:embed="rId2"/>
          <a:stretch/>
        </p:blipFill>
        <p:spPr>
          <a:xfrm>
            <a:off x="870840" y="952200"/>
            <a:ext cx="196920" cy="186480"/>
          </a:xfrm>
          <a:prstGeom prst="rect">
            <a:avLst/>
          </a:prstGeom>
          <a:ln>
            <a:noFill/>
          </a:ln>
        </p:spPr>
      </p:pic>
      <p:pic>
        <p:nvPicPr>
          <p:cNvPr id="169" name="object 4"/>
          <p:cNvPicPr/>
          <p:nvPr/>
        </p:nvPicPr>
        <p:blipFill>
          <a:blip r:embed="rId3"/>
          <a:stretch/>
        </p:blipFill>
        <p:spPr>
          <a:xfrm>
            <a:off x="1036440" y="821520"/>
            <a:ext cx="1098360" cy="569520"/>
          </a:xfrm>
          <a:prstGeom prst="rect">
            <a:avLst/>
          </a:prstGeom>
          <a:ln>
            <a:noFill/>
          </a:ln>
        </p:spPr>
      </p:pic>
      <p:pic>
        <p:nvPicPr>
          <p:cNvPr id="170" name="object 5"/>
          <p:cNvPicPr/>
          <p:nvPr/>
        </p:nvPicPr>
        <p:blipFill>
          <a:blip r:embed="rId4"/>
          <a:stretch/>
        </p:blipFill>
        <p:spPr>
          <a:xfrm>
            <a:off x="1793880" y="821520"/>
            <a:ext cx="5486040" cy="569520"/>
          </a:xfrm>
          <a:prstGeom prst="rect">
            <a:avLst/>
          </a:prstGeom>
          <a:ln>
            <a:noFill/>
          </a:ln>
        </p:spPr>
      </p:pic>
      <p:pic>
        <p:nvPicPr>
          <p:cNvPr id="171" name="object 6"/>
          <p:cNvPicPr/>
          <p:nvPr/>
        </p:nvPicPr>
        <p:blipFill>
          <a:blip r:embed="rId5"/>
          <a:stretch/>
        </p:blipFill>
        <p:spPr>
          <a:xfrm>
            <a:off x="6938640" y="8215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172" name="object 7"/>
          <p:cNvPicPr/>
          <p:nvPr/>
        </p:nvPicPr>
        <p:blipFill>
          <a:blip r:embed="rId6"/>
          <a:stretch/>
        </p:blipFill>
        <p:spPr>
          <a:xfrm>
            <a:off x="7066800" y="821520"/>
            <a:ext cx="1572480" cy="569520"/>
          </a:xfrm>
          <a:prstGeom prst="rect">
            <a:avLst/>
          </a:prstGeom>
          <a:ln>
            <a:noFill/>
          </a:ln>
        </p:spPr>
      </p:pic>
      <p:pic>
        <p:nvPicPr>
          <p:cNvPr id="173" name="object 8"/>
          <p:cNvPicPr/>
          <p:nvPr/>
        </p:nvPicPr>
        <p:blipFill>
          <a:blip r:embed="rId7"/>
          <a:stretch/>
        </p:blipFill>
        <p:spPr>
          <a:xfrm>
            <a:off x="8298360" y="821520"/>
            <a:ext cx="428040" cy="569520"/>
          </a:xfrm>
          <a:prstGeom prst="rect">
            <a:avLst/>
          </a:prstGeom>
          <a:ln>
            <a:noFill/>
          </a:ln>
        </p:spPr>
      </p:pic>
      <p:pic>
        <p:nvPicPr>
          <p:cNvPr id="174" name="object 9"/>
          <p:cNvPicPr/>
          <p:nvPr/>
        </p:nvPicPr>
        <p:blipFill>
          <a:blip r:embed="rId8"/>
          <a:stretch/>
        </p:blipFill>
        <p:spPr>
          <a:xfrm>
            <a:off x="705600" y="12999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175" name="object 10"/>
          <p:cNvPicPr/>
          <p:nvPr/>
        </p:nvPicPr>
        <p:blipFill>
          <a:blip r:embed="rId9"/>
          <a:stretch/>
        </p:blipFill>
        <p:spPr>
          <a:xfrm>
            <a:off x="1036440" y="1278720"/>
            <a:ext cx="2239920" cy="569520"/>
          </a:xfrm>
          <a:prstGeom prst="rect">
            <a:avLst/>
          </a:prstGeom>
          <a:ln>
            <a:noFill/>
          </a:ln>
        </p:spPr>
      </p:pic>
      <p:pic>
        <p:nvPicPr>
          <p:cNvPr id="176" name="object 11"/>
          <p:cNvPicPr/>
          <p:nvPr/>
        </p:nvPicPr>
        <p:blipFill>
          <a:blip r:embed="rId10"/>
          <a:stretch/>
        </p:blipFill>
        <p:spPr>
          <a:xfrm>
            <a:off x="2935080" y="1278720"/>
            <a:ext cx="1869480" cy="569520"/>
          </a:xfrm>
          <a:prstGeom prst="rect">
            <a:avLst/>
          </a:prstGeom>
          <a:ln>
            <a:noFill/>
          </a:ln>
        </p:spPr>
      </p:pic>
      <p:pic>
        <p:nvPicPr>
          <p:cNvPr id="177" name="object 12"/>
          <p:cNvPicPr/>
          <p:nvPr/>
        </p:nvPicPr>
        <p:blipFill>
          <a:blip r:embed="rId11"/>
          <a:stretch/>
        </p:blipFill>
        <p:spPr>
          <a:xfrm>
            <a:off x="4463640" y="1278720"/>
            <a:ext cx="2220120" cy="569520"/>
          </a:xfrm>
          <a:prstGeom prst="rect">
            <a:avLst/>
          </a:prstGeom>
          <a:ln>
            <a:noFill/>
          </a:ln>
        </p:spPr>
      </p:pic>
      <p:pic>
        <p:nvPicPr>
          <p:cNvPr id="178" name="object 13"/>
          <p:cNvPicPr/>
          <p:nvPr/>
        </p:nvPicPr>
        <p:blipFill>
          <a:blip r:embed="rId12"/>
          <a:stretch/>
        </p:blipFill>
        <p:spPr>
          <a:xfrm>
            <a:off x="6342840" y="1278720"/>
            <a:ext cx="824040" cy="569520"/>
          </a:xfrm>
          <a:prstGeom prst="rect">
            <a:avLst/>
          </a:prstGeom>
          <a:ln>
            <a:noFill/>
          </a:ln>
        </p:spPr>
      </p:pic>
      <p:pic>
        <p:nvPicPr>
          <p:cNvPr id="179" name="object 14"/>
          <p:cNvPicPr/>
          <p:nvPr/>
        </p:nvPicPr>
        <p:blipFill>
          <a:blip r:embed="rId8"/>
          <a:stretch/>
        </p:blipFill>
        <p:spPr>
          <a:xfrm>
            <a:off x="705600" y="17571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180" name="object 15"/>
          <p:cNvPicPr/>
          <p:nvPr/>
        </p:nvPicPr>
        <p:blipFill>
          <a:blip r:embed="rId13"/>
          <a:stretch/>
        </p:blipFill>
        <p:spPr>
          <a:xfrm>
            <a:off x="1036440" y="1735920"/>
            <a:ext cx="1513080" cy="569520"/>
          </a:xfrm>
          <a:prstGeom prst="rect">
            <a:avLst/>
          </a:prstGeom>
          <a:ln>
            <a:noFill/>
          </a:ln>
        </p:spPr>
      </p:pic>
      <p:pic>
        <p:nvPicPr>
          <p:cNvPr id="181" name="object 16"/>
          <p:cNvPicPr/>
          <p:nvPr/>
        </p:nvPicPr>
        <p:blipFill>
          <a:blip r:embed="rId14"/>
          <a:stretch/>
        </p:blipFill>
        <p:spPr>
          <a:xfrm>
            <a:off x="2208240" y="1735920"/>
            <a:ext cx="508680" cy="569520"/>
          </a:xfrm>
          <a:prstGeom prst="rect">
            <a:avLst/>
          </a:prstGeom>
          <a:ln>
            <a:noFill/>
          </a:ln>
        </p:spPr>
      </p:pic>
      <p:pic>
        <p:nvPicPr>
          <p:cNvPr id="182" name="object 17"/>
          <p:cNvPicPr/>
          <p:nvPr/>
        </p:nvPicPr>
        <p:blipFill>
          <a:blip r:embed="rId15"/>
          <a:stretch/>
        </p:blipFill>
        <p:spPr>
          <a:xfrm>
            <a:off x="2461320" y="1735920"/>
            <a:ext cx="432360" cy="569520"/>
          </a:xfrm>
          <a:prstGeom prst="rect">
            <a:avLst/>
          </a:prstGeom>
          <a:ln>
            <a:noFill/>
          </a:ln>
        </p:spPr>
      </p:pic>
      <p:pic>
        <p:nvPicPr>
          <p:cNvPr id="183" name="object 18"/>
          <p:cNvPicPr/>
          <p:nvPr/>
        </p:nvPicPr>
        <p:blipFill>
          <a:blip r:embed="rId16"/>
          <a:stretch/>
        </p:blipFill>
        <p:spPr>
          <a:xfrm>
            <a:off x="2639520" y="1735920"/>
            <a:ext cx="497880" cy="569520"/>
          </a:xfrm>
          <a:prstGeom prst="rect">
            <a:avLst/>
          </a:prstGeom>
          <a:ln>
            <a:noFill/>
          </a:ln>
        </p:spPr>
      </p:pic>
      <p:pic>
        <p:nvPicPr>
          <p:cNvPr id="184" name="object 19"/>
          <p:cNvPicPr/>
          <p:nvPr/>
        </p:nvPicPr>
        <p:blipFill>
          <a:blip r:embed="rId17"/>
          <a:stretch/>
        </p:blipFill>
        <p:spPr>
          <a:xfrm>
            <a:off x="2877480" y="1735920"/>
            <a:ext cx="5784840" cy="569520"/>
          </a:xfrm>
          <a:prstGeom prst="rect">
            <a:avLst/>
          </a:prstGeom>
          <a:ln>
            <a:noFill/>
          </a:ln>
        </p:spPr>
      </p:pic>
      <p:pic>
        <p:nvPicPr>
          <p:cNvPr id="185" name="object 20"/>
          <p:cNvPicPr/>
          <p:nvPr/>
        </p:nvPicPr>
        <p:blipFill>
          <a:blip r:embed="rId8"/>
          <a:stretch/>
        </p:blipFill>
        <p:spPr>
          <a:xfrm>
            <a:off x="705600" y="22143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186" name="object 21"/>
          <p:cNvPicPr/>
          <p:nvPr/>
        </p:nvPicPr>
        <p:blipFill>
          <a:blip r:embed="rId18"/>
          <a:stretch/>
        </p:blipFill>
        <p:spPr>
          <a:xfrm>
            <a:off x="1036440" y="2193120"/>
            <a:ext cx="959760" cy="569520"/>
          </a:xfrm>
          <a:prstGeom prst="rect">
            <a:avLst/>
          </a:prstGeom>
          <a:ln>
            <a:noFill/>
          </a:ln>
        </p:spPr>
      </p:pic>
      <p:pic>
        <p:nvPicPr>
          <p:cNvPr id="187" name="object 22"/>
          <p:cNvPicPr/>
          <p:nvPr/>
        </p:nvPicPr>
        <p:blipFill>
          <a:blip r:embed="rId5"/>
          <a:stretch/>
        </p:blipFill>
        <p:spPr>
          <a:xfrm>
            <a:off x="1654920" y="21931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188" name="object 23"/>
          <p:cNvPicPr/>
          <p:nvPr/>
        </p:nvPicPr>
        <p:blipFill>
          <a:blip r:embed="rId19"/>
          <a:stretch/>
        </p:blipFill>
        <p:spPr>
          <a:xfrm>
            <a:off x="1783080" y="2193120"/>
            <a:ext cx="5923440" cy="569520"/>
          </a:xfrm>
          <a:prstGeom prst="rect">
            <a:avLst/>
          </a:prstGeom>
          <a:ln>
            <a:noFill/>
          </a:ln>
        </p:spPr>
      </p:pic>
      <p:pic>
        <p:nvPicPr>
          <p:cNvPr id="189" name="object 24"/>
          <p:cNvPicPr/>
          <p:nvPr/>
        </p:nvPicPr>
        <p:blipFill>
          <a:blip r:embed="rId20"/>
          <a:stretch/>
        </p:blipFill>
        <p:spPr>
          <a:xfrm>
            <a:off x="7365600" y="2193120"/>
            <a:ext cx="2031120" cy="569520"/>
          </a:xfrm>
          <a:prstGeom prst="rect">
            <a:avLst/>
          </a:prstGeom>
          <a:ln>
            <a:noFill/>
          </a:ln>
        </p:spPr>
      </p:pic>
      <p:pic>
        <p:nvPicPr>
          <p:cNvPr id="190" name="object 25"/>
          <p:cNvPicPr/>
          <p:nvPr/>
        </p:nvPicPr>
        <p:blipFill>
          <a:blip r:embed="rId8"/>
          <a:stretch/>
        </p:blipFill>
        <p:spPr>
          <a:xfrm>
            <a:off x="705600" y="26715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191" name="object 26"/>
          <p:cNvPicPr/>
          <p:nvPr/>
        </p:nvPicPr>
        <p:blipFill>
          <a:blip r:embed="rId21"/>
          <a:stretch/>
        </p:blipFill>
        <p:spPr>
          <a:xfrm>
            <a:off x="1036440" y="2650320"/>
            <a:ext cx="961200" cy="569520"/>
          </a:xfrm>
          <a:prstGeom prst="rect">
            <a:avLst/>
          </a:prstGeom>
          <a:ln>
            <a:noFill/>
          </a:ln>
        </p:spPr>
      </p:pic>
      <p:pic>
        <p:nvPicPr>
          <p:cNvPr id="192" name="object 27"/>
          <p:cNvPicPr/>
          <p:nvPr/>
        </p:nvPicPr>
        <p:blipFill>
          <a:blip r:embed="rId5"/>
          <a:stretch/>
        </p:blipFill>
        <p:spPr>
          <a:xfrm>
            <a:off x="1656720" y="26503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193" name="object 28"/>
          <p:cNvPicPr/>
          <p:nvPr/>
        </p:nvPicPr>
        <p:blipFill>
          <a:blip r:embed="rId22"/>
          <a:stretch/>
        </p:blipFill>
        <p:spPr>
          <a:xfrm>
            <a:off x="1869840" y="2650320"/>
            <a:ext cx="5659920" cy="569520"/>
          </a:xfrm>
          <a:prstGeom prst="rect">
            <a:avLst/>
          </a:prstGeom>
          <a:ln>
            <a:noFill/>
          </a:ln>
        </p:spPr>
      </p:pic>
      <p:pic>
        <p:nvPicPr>
          <p:cNvPr id="194" name="object 30"/>
          <p:cNvPicPr/>
          <p:nvPr/>
        </p:nvPicPr>
        <p:blipFill>
          <a:blip r:embed="rId23"/>
          <a:stretch/>
        </p:blipFill>
        <p:spPr>
          <a:xfrm>
            <a:off x="1048680" y="3453120"/>
            <a:ext cx="3626640" cy="277920"/>
          </a:xfrm>
          <a:prstGeom prst="rect">
            <a:avLst/>
          </a:prstGeom>
          <a:ln>
            <a:noFill/>
          </a:ln>
        </p:spPr>
      </p:pic>
      <p:pic>
        <p:nvPicPr>
          <p:cNvPr id="195" name="object 31"/>
          <p:cNvPicPr/>
          <p:nvPr/>
        </p:nvPicPr>
        <p:blipFill>
          <a:blip r:embed="rId24"/>
          <a:stretch/>
        </p:blipFill>
        <p:spPr>
          <a:xfrm>
            <a:off x="4576680" y="332064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196" name="object 32"/>
          <p:cNvPicPr/>
          <p:nvPr/>
        </p:nvPicPr>
        <p:blipFill>
          <a:blip r:embed="rId25"/>
          <a:stretch/>
        </p:blipFill>
        <p:spPr>
          <a:xfrm>
            <a:off x="4789800" y="3320640"/>
            <a:ext cx="5028840" cy="569520"/>
          </a:xfrm>
          <a:prstGeom prst="rect">
            <a:avLst/>
          </a:prstGeom>
          <a:ln>
            <a:noFill/>
          </a:ln>
        </p:spPr>
      </p:pic>
      <p:pic>
        <p:nvPicPr>
          <p:cNvPr id="197" name="object 33"/>
          <p:cNvPicPr/>
          <p:nvPr/>
        </p:nvPicPr>
        <p:blipFill>
          <a:blip r:embed="rId26"/>
          <a:stretch/>
        </p:blipFill>
        <p:spPr>
          <a:xfrm>
            <a:off x="883800" y="3625560"/>
            <a:ext cx="6229800" cy="569520"/>
          </a:xfrm>
          <a:prstGeom prst="rect">
            <a:avLst/>
          </a:prstGeom>
          <a:ln>
            <a:noFill/>
          </a:ln>
        </p:spPr>
      </p:pic>
      <p:pic>
        <p:nvPicPr>
          <p:cNvPr id="198" name="object 34"/>
          <p:cNvPicPr/>
          <p:nvPr/>
        </p:nvPicPr>
        <p:blipFill>
          <a:blip r:embed="rId27"/>
          <a:stretch/>
        </p:blipFill>
        <p:spPr>
          <a:xfrm>
            <a:off x="6772680" y="3625560"/>
            <a:ext cx="3817440" cy="569520"/>
          </a:xfrm>
          <a:prstGeom prst="rect">
            <a:avLst/>
          </a:prstGeom>
          <a:ln>
            <a:noFill/>
          </a:ln>
        </p:spPr>
      </p:pic>
      <p:pic>
        <p:nvPicPr>
          <p:cNvPr id="199" name="object 35"/>
          <p:cNvPicPr/>
          <p:nvPr/>
        </p:nvPicPr>
        <p:blipFill>
          <a:blip r:embed="rId28"/>
          <a:stretch/>
        </p:blipFill>
        <p:spPr>
          <a:xfrm>
            <a:off x="883800" y="3930480"/>
            <a:ext cx="2175840" cy="569520"/>
          </a:xfrm>
          <a:prstGeom prst="rect">
            <a:avLst/>
          </a:prstGeom>
          <a:ln>
            <a:noFill/>
          </a:ln>
        </p:spPr>
      </p:pic>
      <p:pic>
        <p:nvPicPr>
          <p:cNvPr id="200" name="object 36"/>
          <p:cNvPicPr/>
          <p:nvPr/>
        </p:nvPicPr>
        <p:blipFill>
          <a:blip r:embed="rId29"/>
          <a:stretch/>
        </p:blipFill>
        <p:spPr>
          <a:xfrm>
            <a:off x="2718720" y="3930480"/>
            <a:ext cx="2270520" cy="569520"/>
          </a:xfrm>
          <a:prstGeom prst="rect">
            <a:avLst/>
          </a:prstGeom>
          <a:ln>
            <a:noFill/>
          </a:ln>
        </p:spPr>
      </p:pic>
      <p:pic>
        <p:nvPicPr>
          <p:cNvPr id="201" name="object 37"/>
          <p:cNvPicPr/>
          <p:nvPr/>
        </p:nvPicPr>
        <p:blipFill>
          <a:blip r:embed="rId30"/>
          <a:stretch/>
        </p:blipFill>
        <p:spPr>
          <a:xfrm>
            <a:off x="4728960" y="3930480"/>
            <a:ext cx="1482480" cy="569520"/>
          </a:xfrm>
          <a:prstGeom prst="rect">
            <a:avLst/>
          </a:prstGeom>
          <a:ln>
            <a:noFill/>
          </a:ln>
        </p:spPr>
      </p:pic>
      <p:pic>
        <p:nvPicPr>
          <p:cNvPr id="202" name="object 38"/>
          <p:cNvPicPr/>
          <p:nvPr/>
        </p:nvPicPr>
        <p:blipFill>
          <a:blip r:embed="rId31"/>
          <a:stretch/>
        </p:blipFill>
        <p:spPr>
          <a:xfrm>
            <a:off x="1039320" y="4690440"/>
            <a:ext cx="5499720" cy="259560"/>
          </a:xfrm>
          <a:prstGeom prst="rect">
            <a:avLst/>
          </a:prstGeom>
          <a:ln>
            <a:noFill/>
          </a:ln>
        </p:spPr>
      </p:pic>
      <p:pic>
        <p:nvPicPr>
          <p:cNvPr id="203" name="object 39"/>
          <p:cNvPicPr/>
          <p:nvPr/>
        </p:nvPicPr>
        <p:blipFill>
          <a:blip r:embed="rId32"/>
          <a:stretch/>
        </p:blipFill>
        <p:spPr>
          <a:xfrm>
            <a:off x="6445080" y="4539960"/>
            <a:ext cx="2268720" cy="569520"/>
          </a:xfrm>
          <a:prstGeom prst="rect">
            <a:avLst/>
          </a:prstGeom>
          <a:ln>
            <a:noFill/>
          </a:ln>
        </p:spPr>
      </p:pic>
      <p:pic>
        <p:nvPicPr>
          <p:cNvPr id="204" name="object 40"/>
          <p:cNvPicPr/>
          <p:nvPr/>
        </p:nvPicPr>
        <p:blipFill>
          <a:blip r:embed="rId30"/>
          <a:stretch/>
        </p:blipFill>
        <p:spPr>
          <a:xfrm>
            <a:off x="8455320" y="4539960"/>
            <a:ext cx="1482480" cy="56952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840600" y="729720"/>
            <a:ext cx="94971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4520" rIns="0" bIns="0"/>
          <a:lstStyle/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1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Дата</a:t>
            </a:r>
            <a:r>
              <a:rPr lang="ru-RU" sz="2000" b="1" strike="noStrike" spc="22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введения</a:t>
            </a:r>
            <a:r>
              <a:rPr lang="ru-RU" sz="2000" b="1" strike="noStrike" spc="22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нового</a:t>
            </a:r>
            <a:r>
              <a:rPr lang="ru-RU" sz="2000" b="1" strike="noStrike" spc="19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здания</a:t>
            </a:r>
            <a:r>
              <a:rPr lang="ru-RU" sz="2000" b="1" strike="noStrike" spc="22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80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</a:t>
            </a:r>
            <a:r>
              <a:rPr lang="ru-RU" sz="2000" b="1" strike="noStrike" spc="23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5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действие</a:t>
            </a:r>
            <a:r>
              <a:rPr lang="ru-RU" sz="2000" b="1" strike="noStrike" spc="2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0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–</a:t>
            </a:r>
            <a:r>
              <a:rPr lang="ru-RU" sz="2000" b="1" strike="noStrike" spc="103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1949</a:t>
            </a:r>
            <a:r>
              <a:rPr lang="ru-RU" sz="2000" b="1" strike="noStrike" spc="239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год</a:t>
            </a:r>
            <a:r>
              <a:rPr lang="ru-RU" sz="2000" b="1" strike="noStrike" spc="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11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Расположено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</a:t>
            </a:r>
            <a:r>
              <a:rPr lang="ru-RU" sz="2000" b="1" strike="noStrike" spc="21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адресу: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pc="137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с. Кызыл-Даг, ул. Коп-Соок д. 16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154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Тип</a:t>
            </a:r>
            <a:r>
              <a:rPr lang="ru-RU" sz="2000" b="1" strike="noStrike" spc="214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–государственное</a:t>
            </a:r>
            <a:r>
              <a:rPr lang="ru-RU" sz="2000" b="1" strike="noStrike" spc="18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1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общеобразовательное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учреждение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14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Вид</a:t>
            </a:r>
            <a:r>
              <a:rPr lang="ru-RU" sz="2000" b="1" strike="noStrike" spc="20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–</a:t>
            </a:r>
            <a:r>
              <a:rPr lang="ru-RU" sz="2000" b="1" strike="noStrike" spc="2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средняя</a:t>
            </a:r>
            <a:r>
              <a:rPr lang="ru-RU" sz="2000" b="1" strike="noStrike" spc="19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1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общеобразовательная</a:t>
            </a:r>
            <a:r>
              <a:rPr lang="ru-RU" sz="2000" b="1" strike="noStrike" spc="180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1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школа.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03040">
              <a:lnSpc>
                <a:spcPct val="100000"/>
              </a:lnSpc>
            </a:pPr>
            <a:r>
              <a:rPr lang="ru-RU" sz="2000" b="1" strike="noStrike" spc="16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</a:t>
            </a:r>
            <a:r>
              <a:rPr lang="ru-RU" sz="2000" b="1" strike="noStrike" spc="21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своей</a:t>
            </a:r>
            <a:r>
              <a:rPr lang="ru-RU" sz="2000" b="1" strike="noStrike" spc="21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2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организационно</a:t>
            </a:r>
            <a:r>
              <a:rPr lang="ru-RU" sz="2000" b="1" strike="noStrike" spc="19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–</a:t>
            </a:r>
            <a:r>
              <a:rPr lang="ru-RU" sz="2000" b="1" strike="noStrike" spc="23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правовой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5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форме</a:t>
            </a:r>
            <a:r>
              <a:rPr lang="ru-RU" sz="2000" b="1" strike="noStrike" spc="20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9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школа</a:t>
            </a:r>
            <a:r>
              <a:rPr lang="ru-RU" sz="2000" b="1" strike="noStrike" spc="21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является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7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государственным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3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общеобразовательным</a:t>
            </a:r>
            <a:r>
              <a:rPr lang="ru-RU" sz="2000" b="1" strike="noStrike" spc="21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учреждением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80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</a:t>
            </a:r>
            <a:r>
              <a:rPr lang="ru-RU" sz="2000" b="1" strike="noStrike" spc="2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8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системе </a:t>
            </a:r>
            <a:r>
              <a:rPr lang="ru-RU" sz="2000" b="1" strike="noStrike" spc="-42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1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образования</a:t>
            </a:r>
            <a:r>
              <a:rPr lang="ru-RU" sz="2000" b="1" strike="noStrike" spc="19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pc="143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Бай-Тайгинского</a:t>
            </a:r>
            <a:r>
              <a:rPr lang="ru-RU" sz="2000" b="1" strike="noStrike" spc="199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2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района.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0304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03040">
              <a:lnSpc>
                <a:spcPct val="100000"/>
              </a:lnSpc>
            </a:pPr>
            <a:r>
              <a:rPr lang="ru-RU" sz="2000" b="1" strike="noStrike" spc="1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Учредителем</a:t>
            </a:r>
            <a:r>
              <a:rPr lang="ru-RU" sz="2000" b="1" strike="noStrike" spc="20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2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является</a:t>
            </a:r>
            <a:r>
              <a:rPr lang="ru-RU" sz="2000" b="1" strike="noStrike" spc="24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5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администрация</a:t>
            </a:r>
            <a:r>
              <a:rPr lang="ru-RU" sz="2000" b="1" strike="noStrike" spc="21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43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Бай-Тайгинского</a:t>
            </a:r>
            <a:r>
              <a:rPr lang="ru-RU" sz="2000" b="1" strike="noStrike" spc="214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2000" b="1" strike="noStrike" spc="12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района.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06" name="object 42"/>
          <p:cNvPicPr/>
          <p:nvPr/>
        </p:nvPicPr>
        <p:blipFill>
          <a:blip r:embed="rId33"/>
          <a:stretch/>
        </p:blipFill>
        <p:spPr>
          <a:xfrm>
            <a:off x="1145880" y="243720"/>
            <a:ext cx="6947640" cy="61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object 2"/>
          <p:cNvPicPr/>
          <p:nvPr/>
        </p:nvPicPr>
        <p:blipFill>
          <a:blip r:embed="rId2"/>
          <a:stretch/>
        </p:blipFill>
        <p:spPr>
          <a:xfrm>
            <a:off x="1242000" y="935280"/>
            <a:ext cx="4175280" cy="346320"/>
          </a:xfrm>
          <a:prstGeom prst="rect">
            <a:avLst/>
          </a:prstGeom>
          <a:ln>
            <a:noFill/>
          </a:ln>
        </p:spPr>
      </p:pic>
      <p:pic>
        <p:nvPicPr>
          <p:cNvPr id="208" name="object 4"/>
          <p:cNvPicPr/>
          <p:nvPr/>
        </p:nvPicPr>
        <p:blipFill>
          <a:blip r:embed="rId3"/>
          <a:stretch/>
        </p:blipFill>
        <p:spPr>
          <a:xfrm>
            <a:off x="1251720" y="1459800"/>
            <a:ext cx="196920" cy="186480"/>
          </a:xfrm>
          <a:prstGeom prst="rect">
            <a:avLst/>
          </a:prstGeom>
          <a:ln>
            <a:noFill/>
          </a:ln>
        </p:spPr>
      </p:pic>
      <p:pic>
        <p:nvPicPr>
          <p:cNvPr id="209" name="object 5"/>
          <p:cNvPicPr/>
          <p:nvPr/>
        </p:nvPicPr>
        <p:blipFill>
          <a:blip r:embed="rId4"/>
          <a:stretch/>
        </p:blipFill>
        <p:spPr>
          <a:xfrm>
            <a:off x="1417320" y="1327320"/>
            <a:ext cx="3949920" cy="569520"/>
          </a:xfrm>
          <a:prstGeom prst="rect">
            <a:avLst/>
          </a:prstGeom>
          <a:ln>
            <a:noFill/>
          </a:ln>
        </p:spPr>
      </p:pic>
      <p:pic>
        <p:nvPicPr>
          <p:cNvPr id="210" name="object 6"/>
          <p:cNvPicPr/>
          <p:nvPr/>
        </p:nvPicPr>
        <p:blipFill>
          <a:blip r:embed="rId5"/>
          <a:stretch/>
        </p:blipFill>
        <p:spPr>
          <a:xfrm>
            <a:off x="5026320" y="13273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211" name="object 7"/>
          <p:cNvPicPr/>
          <p:nvPr/>
        </p:nvPicPr>
        <p:blipFill>
          <a:blip r:embed="rId6"/>
          <a:stretch/>
        </p:blipFill>
        <p:spPr>
          <a:xfrm>
            <a:off x="5216760" y="1327320"/>
            <a:ext cx="1103040" cy="569520"/>
          </a:xfrm>
          <a:prstGeom prst="rect">
            <a:avLst/>
          </a:prstGeom>
          <a:ln>
            <a:noFill/>
          </a:ln>
        </p:spPr>
      </p:pic>
      <p:pic>
        <p:nvPicPr>
          <p:cNvPr id="212" name="object 8"/>
          <p:cNvPicPr/>
          <p:nvPr/>
        </p:nvPicPr>
        <p:blipFill>
          <a:blip r:embed="rId7"/>
          <a:stretch/>
        </p:blipFill>
        <p:spPr>
          <a:xfrm>
            <a:off x="1086480" y="18075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213" name="object 9"/>
          <p:cNvPicPr/>
          <p:nvPr/>
        </p:nvPicPr>
        <p:blipFill>
          <a:blip r:embed="rId8"/>
          <a:stretch/>
        </p:blipFill>
        <p:spPr>
          <a:xfrm>
            <a:off x="1417320" y="1784520"/>
            <a:ext cx="3735000" cy="569520"/>
          </a:xfrm>
          <a:prstGeom prst="rect">
            <a:avLst/>
          </a:prstGeom>
          <a:ln>
            <a:noFill/>
          </a:ln>
        </p:spPr>
      </p:pic>
      <p:pic>
        <p:nvPicPr>
          <p:cNvPr id="214" name="object 10"/>
          <p:cNvPicPr/>
          <p:nvPr/>
        </p:nvPicPr>
        <p:blipFill>
          <a:blip r:embed="rId5"/>
          <a:stretch/>
        </p:blipFill>
        <p:spPr>
          <a:xfrm>
            <a:off x="4811400" y="17845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215" name="object 11"/>
          <p:cNvPicPr/>
          <p:nvPr/>
        </p:nvPicPr>
        <p:blipFill>
          <a:blip r:embed="rId9"/>
          <a:stretch/>
        </p:blipFill>
        <p:spPr>
          <a:xfrm>
            <a:off x="5001840" y="1784520"/>
            <a:ext cx="996480" cy="569520"/>
          </a:xfrm>
          <a:prstGeom prst="rect">
            <a:avLst/>
          </a:prstGeom>
          <a:ln>
            <a:noFill/>
          </a:ln>
        </p:spPr>
      </p:pic>
      <p:pic>
        <p:nvPicPr>
          <p:cNvPr id="216" name="object 12"/>
          <p:cNvPicPr/>
          <p:nvPr/>
        </p:nvPicPr>
        <p:blipFill>
          <a:blip r:embed="rId7"/>
          <a:stretch/>
        </p:blipFill>
        <p:spPr>
          <a:xfrm>
            <a:off x="1086480" y="226476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217" name="object 13"/>
          <p:cNvPicPr/>
          <p:nvPr/>
        </p:nvPicPr>
        <p:blipFill>
          <a:blip r:embed="rId10"/>
          <a:stretch/>
        </p:blipFill>
        <p:spPr>
          <a:xfrm>
            <a:off x="1417320" y="2241720"/>
            <a:ext cx="3571920" cy="569520"/>
          </a:xfrm>
          <a:prstGeom prst="rect">
            <a:avLst/>
          </a:prstGeom>
          <a:ln>
            <a:noFill/>
          </a:ln>
        </p:spPr>
      </p:pic>
      <p:pic>
        <p:nvPicPr>
          <p:cNvPr id="218" name="object 14"/>
          <p:cNvPicPr/>
          <p:nvPr/>
        </p:nvPicPr>
        <p:blipFill>
          <a:blip r:embed="rId5"/>
          <a:stretch/>
        </p:blipFill>
        <p:spPr>
          <a:xfrm>
            <a:off x="4648320" y="2241720"/>
            <a:ext cx="469080" cy="569520"/>
          </a:xfrm>
          <a:prstGeom prst="rect">
            <a:avLst/>
          </a:prstGeom>
          <a:ln>
            <a:noFill/>
          </a:ln>
        </p:spPr>
      </p:pic>
      <p:pic>
        <p:nvPicPr>
          <p:cNvPr id="219" name="object 15"/>
          <p:cNvPicPr/>
          <p:nvPr/>
        </p:nvPicPr>
        <p:blipFill>
          <a:blip r:embed="rId11"/>
          <a:stretch/>
        </p:blipFill>
        <p:spPr>
          <a:xfrm>
            <a:off x="4838760" y="2241720"/>
            <a:ext cx="531360" cy="569520"/>
          </a:xfrm>
          <a:prstGeom prst="rect">
            <a:avLst/>
          </a:prstGeom>
          <a:ln>
            <a:noFill/>
          </a:ln>
        </p:spPr>
      </p:pic>
      <p:pic>
        <p:nvPicPr>
          <p:cNvPr id="220" name="object 16"/>
          <p:cNvPicPr/>
          <p:nvPr/>
        </p:nvPicPr>
        <p:blipFill>
          <a:blip r:embed="rId12"/>
          <a:stretch/>
        </p:blipFill>
        <p:spPr>
          <a:xfrm>
            <a:off x="5029200" y="2241720"/>
            <a:ext cx="891000" cy="569520"/>
          </a:xfrm>
          <a:prstGeom prst="rect">
            <a:avLst/>
          </a:prstGeom>
          <a:ln>
            <a:noFill/>
          </a:ln>
        </p:spPr>
      </p:pic>
      <p:pic>
        <p:nvPicPr>
          <p:cNvPr id="221" name="object 17"/>
          <p:cNvPicPr/>
          <p:nvPr/>
        </p:nvPicPr>
        <p:blipFill>
          <a:blip r:embed="rId13"/>
          <a:stretch/>
        </p:blipFill>
        <p:spPr>
          <a:xfrm>
            <a:off x="1013400" y="2720160"/>
            <a:ext cx="3350880" cy="789120"/>
          </a:xfrm>
          <a:prstGeom prst="rect">
            <a:avLst/>
          </a:prstGeom>
          <a:ln>
            <a:noFill/>
          </a:ln>
        </p:spPr>
      </p:pic>
      <p:pic>
        <p:nvPicPr>
          <p:cNvPr id="222" name="object 18"/>
          <p:cNvPicPr/>
          <p:nvPr/>
        </p:nvPicPr>
        <p:blipFill>
          <a:blip r:embed="rId7"/>
          <a:stretch/>
        </p:blipFill>
        <p:spPr>
          <a:xfrm>
            <a:off x="1086480" y="3354480"/>
            <a:ext cx="444600" cy="528480"/>
          </a:xfrm>
          <a:prstGeom prst="rect">
            <a:avLst/>
          </a:prstGeom>
          <a:ln>
            <a:noFill/>
          </a:ln>
        </p:spPr>
      </p:pic>
      <p:pic>
        <p:nvPicPr>
          <p:cNvPr id="223" name="object 19"/>
          <p:cNvPicPr/>
          <p:nvPr/>
        </p:nvPicPr>
        <p:blipFill>
          <a:blip r:embed="rId14"/>
          <a:stretch/>
        </p:blipFill>
        <p:spPr>
          <a:xfrm>
            <a:off x="1417320" y="3331440"/>
            <a:ext cx="1078560" cy="569520"/>
          </a:xfrm>
          <a:prstGeom prst="rect">
            <a:avLst/>
          </a:prstGeom>
          <a:ln>
            <a:noFill/>
          </a:ln>
        </p:spPr>
      </p:pic>
      <p:pic>
        <p:nvPicPr>
          <p:cNvPr id="224" name="object 20"/>
          <p:cNvPicPr/>
          <p:nvPr/>
        </p:nvPicPr>
        <p:blipFill>
          <a:blip r:embed="rId15"/>
          <a:stretch/>
        </p:blipFill>
        <p:spPr>
          <a:xfrm>
            <a:off x="2154960" y="3331440"/>
            <a:ext cx="426240" cy="569520"/>
          </a:xfrm>
          <a:prstGeom prst="rect">
            <a:avLst/>
          </a:prstGeom>
          <a:ln>
            <a:noFill/>
          </a:ln>
        </p:spPr>
      </p:pic>
      <p:pic>
        <p:nvPicPr>
          <p:cNvPr id="225" name="object 21"/>
          <p:cNvPicPr/>
          <p:nvPr/>
        </p:nvPicPr>
        <p:blipFill>
          <a:blip r:embed="rId16"/>
          <a:stretch/>
        </p:blipFill>
        <p:spPr>
          <a:xfrm>
            <a:off x="2240280" y="3331440"/>
            <a:ext cx="596880" cy="569520"/>
          </a:xfrm>
          <a:prstGeom prst="rect">
            <a:avLst/>
          </a:prstGeom>
          <a:ln>
            <a:noFill/>
          </a:ln>
        </p:spPr>
      </p:pic>
      <p:pic>
        <p:nvPicPr>
          <p:cNvPr id="226" name="object 22"/>
          <p:cNvPicPr/>
          <p:nvPr/>
        </p:nvPicPr>
        <p:blipFill>
          <a:blip r:embed="rId17"/>
          <a:stretch/>
        </p:blipFill>
        <p:spPr>
          <a:xfrm>
            <a:off x="2496240" y="3331440"/>
            <a:ext cx="426240" cy="569520"/>
          </a:xfrm>
          <a:prstGeom prst="rect">
            <a:avLst/>
          </a:prstGeom>
          <a:ln>
            <a:noFill/>
          </a:ln>
        </p:spPr>
      </p:pic>
      <p:pic>
        <p:nvPicPr>
          <p:cNvPr id="227" name="object 23"/>
          <p:cNvPicPr/>
          <p:nvPr/>
        </p:nvPicPr>
        <p:blipFill>
          <a:blip r:embed="rId18"/>
          <a:stretch/>
        </p:blipFill>
        <p:spPr>
          <a:xfrm>
            <a:off x="2581560" y="3331440"/>
            <a:ext cx="654840" cy="569520"/>
          </a:xfrm>
          <a:prstGeom prst="rect">
            <a:avLst/>
          </a:prstGeom>
          <a:ln>
            <a:noFill/>
          </a:ln>
        </p:spPr>
      </p:pic>
      <p:pic>
        <p:nvPicPr>
          <p:cNvPr id="228" name="object 24"/>
          <p:cNvPicPr/>
          <p:nvPr/>
        </p:nvPicPr>
        <p:blipFill>
          <a:blip r:embed="rId19"/>
          <a:stretch/>
        </p:blipFill>
        <p:spPr>
          <a:xfrm>
            <a:off x="2895480" y="3331440"/>
            <a:ext cx="1267560" cy="569520"/>
          </a:xfrm>
          <a:prstGeom prst="rect">
            <a:avLst/>
          </a:prstGeom>
          <a:ln>
            <a:noFill/>
          </a:ln>
        </p:spPr>
      </p:pic>
      <p:pic>
        <p:nvPicPr>
          <p:cNvPr id="229" name="object 25"/>
          <p:cNvPicPr/>
          <p:nvPr/>
        </p:nvPicPr>
        <p:blipFill>
          <a:blip r:embed="rId20"/>
          <a:stretch/>
        </p:blipFill>
        <p:spPr>
          <a:xfrm>
            <a:off x="1013400" y="3809880"/>
            <a:ext cx="10315440" cy="789120"/>
          </a:xfrm>
          <a:prstGeom prst="rect">
            <a:avLst/>
          </a:prstGeom>
          <a:ln>
            <a:noFill/>
          </a:ln>
        </p:spPr>
      </p:pic>
      <p:pic>
        <p:nvPicPr>
          <p:cNvPr id="230" name="object 26"/>
          <p:cNvPicPr/>
          <p:nvPr/>
        </p:nvPicPr>
        <p:blipFill>
          <a:blip r:embed="rId21"/>
          <a:stretch/>
        </p:blipFill>
        <p:spPr>
          <a:xfrm>
            <a:off x="1013400" y="4236840"/>
            <a:ext cx="2273400" cy="789120"/>
          </a:xfrm>
          <a:prstGeom prst="rect">
            <a:avLst/>
          </a:prstGeom>
          <a:ln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1222200" y="807120"/>
            <a:ext cx="4204080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/>
          <a:lstStyle/>
          <a:p>
            <a:pPr marL="12600">
              <a:lnSpc>
                <a:spcPct val="100000"/>
              </a:lnSpc>
            </a:pPr>
            <a:r>
              <a:rPr lang="ru-RU" sz="2800" b="1" strike="noStrike" spc="-1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Реализуемые</a:t>
            </a:r>
            <a:r>
              <a:rPr lang="ru-RU" sz="2800" b="1" strike="noStrike" spc="-4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программы: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2" name="object 28"/>
          <p:cNvPicPr/>
          <p:nvPr/>
        </p:nvPicPr>
        <p:blipFill>
          <a:blip r:embed="rId22"/>
          <a:stretch/>
        </p:blipFill>
        <p:spPr>
          <a:xfrm>
            <a:off x="1449360" y="262080"/>
            <a:ext cx="5677920" cy="586440"/>
          </a:xfrm>
          <a:prstGeom prst="rect">
            <a:avLst/>
          </a:prstGeom>
          <a:ln>
            <a:noFill/>
          </a:ln>
        </p:spPr>
      </p:pic>
      <p:sp>
        <p:nvSpPr>
          <p:cNvPr id="233" name="CustomShape 2"/>
          <p:cNvSpPr/>
          <p:nvPr/>
        </p:nvSpPr>
        <p:spPr>
          <a:xfrm>
            <a:off x="4066560" y="5300640"/>
            <a:ext cx="7267680" cy="428400"/>
          </a:xfrm>
          <a:custGeom>
            <a:avLst/>
            <a:gdLst/>
            <a:ahLst/>
            <a:cxnLst/>
            <a:rect l="l" t="t" r="r" b="b"/>
            <a:pathLst>
              <a:path w="7268209" h="428625">
                <a:moveTo>
                  <a:pt x="7268209" y="0"/>
                </a:moveTo>
                <a:lnTo>
                  <a:pt x="0" y="0"/>
                </a:lnTo>
                <a:lnTo>
                  <a:pt x="0" y="428624"/>
                </a:lnTo>
                <a:lnTo>
                  <a:pt x="7268209" y="428624"/>
                </a:lnTo>
                <a:lnTo>
                  <a:pt x="72682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851040" y="5294520"/>
            <a:ext cx="10490400" cy="453600"/>
          </a:xfrm>
          <a:custGeom>
            <a:avLst/>
            <a:gdLst/>
            <a:ahLst/>
            <a:cxnLst/>
            <a:rect l="l" t="t" r="r" b="b"/>
            <a:pathLst>
              <a:path w="10490835" h="454025">
                <a:moveTo>
                  <a:pt x="3215678" y="0"/>
                </a:moveTo>
                <a:lnTo>
                  <a:pt x="3215678" y="453986"/>
                </a:lnTo>
                <a:moveTo>
                  <a:pt x="10483888" y="0"/>
                </a:moveTo>
                <a:lnTo>
                  <a:pt x="10483888" y="453986"/>
                </a:lnTo>
                <a:moveTo>
                  <a:pt x="0" y="6350"/>
                </a:moveTo>
                <a:lnTo>
                  <a:pt x="10490238" y="6350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4"/>
          <p:cNvSpPr/>
          <p:nvPr/>
        </p:nvSpPr>
        <p:spPr>
          <a:xfrm>
            <a:off x="851040" y="5729400"/>
            <a:ext cx="10490400" cy="360"/>
          </a:xfrm>
          <a:custGeom>
            <a:avLst/>
            <a:gdLst/>
            <a:ahLst/>
            <a:cxnLst/>
            <a:rect l="l" t="t" r="r" b="b"/>
            <a:pathLst>
              <a:path w="10490835">
                <a:moveTo>
                  <a:pt x="0" y="0"/>
                </a:moveTo>
                <a:lnTo>
                  <a:pt x="10490238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object 33"/>
          <p:cNvPicPr/>
          <p:nvPr/>
        </p:nvPicPr>
        <p:blipFill>
          <a:blip r:embed="rId23"/>
          <a:stretch/>
        </p:blipFill>
        <p:spPr>
          <a:xfrm>
            <a:off x="857160" y="5292720"/>
            <a:ext cx="390600" cy="476640"/>
          </a:xfrm>
          <a:prstGeom prst="rect">
            <a:avLst/>
          </a:prstGeom>
          <a:ln>
            <a:noFill/>
          </a:ln>
        </p:spPr>
      </p:pic>
      <p:pic>
        <p:nvPicPr>
          <p:cNvPr id="237" name="object 34"/>
          <p:cNvPicPr/>
          <p:nvPr/>
        </p:nvPicPr>
        <p:blipFill>
          <a:blip r:embed="rId24"/>
          <a:stretch/>
        </p:blipFill>
        <p:spPr>
          <a:xfrm>
            <a:off x="949320" y="5271480"/>
            <a:ext cx="1048320" cy="513360"/>
          </a:xfrm>
          <a:prstGeom prst="rect">
            <a:avLst/>
          </a:prstGeom>
          <a:ln>
            <a:noFill/>
          </a:ln>
        </p:spPr>
      </p:pic>
      <p:pic>
        <p:nvPicPr>
          <p:cNvPr id="238" name="object 35"/>
          <p:cNvPicPr/>
          <p:nvPr/>
        </p:nvPicPr>
        <p:blipFill>
          <a:blip r:embed="rId25"/>
          <a:stretch/>
        </p:blipFill>
        <p:spPr>
          <a:xfrm>
            <a:off x="1690200" y="5271480"/>
            <a:ext cx="421920" cy="513360"/>
          </a:xfrm>
          <a:prstGeom prst="rect">
            <a:avLst/>
          </a:prstGeom>
          <a:ln>
            <a:noFill/>
          </a:ln>
        </p:spPr>
      </p:pic>
      <p:pic>
        <p:nvPicPr>
          <p:cNvPr id="239" name="object 36"/>
          <p:cNvPicPr/>
          <p:nvPr/>
        </p:nvPicPr>
        <p:blipFill>
          <a:blip r:embed="rId26"/>
          <a:stretch/>
        </p:blipFill>
        <p:spPr>
          <a:xfrm>
            <a:off x="1860840" y="5271480"/>
            <a:ext cx="421920" cy="513360"/>
          </a:xfrm>
          <a:prstGeom prst="rect">
            <a:avLst/>
          </a:prstGeom>
          <a:ln>
            <a:noFill/>
          </a:ln>
        </p:spPr>
      </p:pic>
      <p:pic>
        <p:nvPicPr>
          <p:cNvPr id="240" name="object 37"/>
          <p:cNvPicPr/>
          <p:nvPr/>
        </p:nvPicPr>
        <p:blipFill>
          <a:blip r:embed="rId27"/>
          <a:stretch/>
        </p:blipFill>
        <p:spPr>
          <a:xfrm>
            <a:off x="1974960" y="5271480"/>
            <a:ext cx="383760" cy="513360"/>
          </a:xfrm>
          <a:prstGeom prst="rect">
            <a:avLst/>
          </a:prstGeom>
          <a:ln>
            <a:noFill/>
          </a:ln>
        </p:spPr>
      </p:pic>
      <p:pic>
        <p:nvPicPr>
          <p:cNvPr id="241" name="object 38"/>
          <p:cNvPicPr/>
          <p:nvPr/>
        </p:nvPicPr>
        <p:blipFill>
          <a:blip r:embed="rId28"/>
          <a:stretch/>
        </p:blipFill>
        <p:spPr>
          <a:xfrm>
            <a:off x="2051280" y="5271480"/>
            <a:ext cx="1336320" cy="513360"/>
          </a:xfrm>
          <a:prstGeom prst="rect">
            <a:avLst/>
          </a:prstGeom>
          <a:ln>
            <a:noFill/>
          </a:ln>
        </p:spPr>
      </p:pic>
      <p:sp>
        <p:nvSpPr>
          <p:cNvPr id="242" name="CustomShape 5"/>
          <p:cNvSpPr/>
          <p:nvPr/>
        </p:nvSpPr>
        <p:spPr>
          <a:xfrm>
            <a:off x="966600" y="1237680"/>
            <a:ext cx="10037160" cy="44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4520" rIns="0" bIns="0"/>
          <a:lstStyle/>
          <a:p>
            <a:pPr marL="610920" indent="-34308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Начальное</a:t>
            </a:r>
            <a:r>
              <a:rPr lang="ru-RU" sz="2000" b="1" strike="noStrike" spc="-4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общее</a:t>
            </a:r>
            <a:r>
              <a:rPr lang="ru-RU" sz="2000" b="1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образование</a:t>
            </a:r>
            <a:r>
              <a:rPr lang="ru-RU" sz="2000" b="1" strike="noStrike" spc="45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10920" indent="-34308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Основное</a:t>
            </a:r>
            <a:r>
              <a:rPr lang="ru-RU" sz="2000" b="1" strike="noStrike" spc="-43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общее</a:t>
            </a:r>
            <a:r>
              <a:rPr lang="ru-RU" sz="2000" b="1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образование</a:t>
            </a:r>
            <a:r>
              <a:rPr lang="ru-RU" sz="2000" b="1" strike="noStrike" spc="-3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лет;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10920" indent="-34308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Среднее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общее</a:t>
            </a:r>
            <a:r>
              <a:rPr lang="ru-RU" sz="2000" b="1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образование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 </a:t>
            </a:r>
            <a:r>
              <a:rPr lang="ru-RU" sz="2000" b="1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7840">
              <a:lnSpc>
                <a:spcPct val="100000"/>
              </a:lnSpc>
            </a:pPr>
            <a:r>
              <a:rPr lang="ru-RU" sz="28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Формы</a:t>
            </a:r>
            <a:r>
              <a:rPr lang="ru-RU" sz="2800" b="1" strike="noStrike" spc="-2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обучения: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610920" indent="-34308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очная</a:t>
            </a:r>
            <a:r>
              <a:rPr lang="ru-RU" sz="2000" b="1" strike="noStrike" spc="-3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2000" b="1" strike="noStrike" spc="-32" dirty="0" smtClean="0">
              <a:solidFill>
                <a:srgbClr val="001F5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610920" indent="-34308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2800" b="1" strike="noStrike" spc="-12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Сведения</a:t>
            </a:r>
            <a:r>
              <a:rPr lang="ru-RU" sz="2800" b="1" strike="noStrike" spc="12" dirty="0" smtClean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</a:t>
            </a:r>
            <a:r>
              <a:rPr lang="ru-RU" sz="2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федеральных</a:t>
            </a:r>
            <a:r>
              <a:rPr lang="ru-RU" sz="2800" b="1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государственных</a:t>
            </a:r>
            <a:r>
              <a:rPr lang="ru-RU" sz="2800" b="1" strike="noStrike" spc="18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образовательных </a:t>
            </a:r>
            <a:r>
              <a:rPr lang="ru-RU" sz="2800" b="1" strike="noStrike" spc="-68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стандартах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6784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1800" b="0" strike="noStrike" spc="-51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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</a:t>
            </a:r>
            <a:r>
              <a:rPr lang="ru-RU" sz="1800" b="1" strike="noStrike" spc="-5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</a:t>
            </a:r>
            <a:r>
              <a:rPr lang="ru-RU" sz="1800" b="1" strike="noStrike" spc="2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</a:t>
            </a:r>
            <a:r>
              <a:rPr lang="ru-RU" sz="1800" b="1" strike="noStrike" spc="12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18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1-</a:t>
            </a:r>
            <a:r>
              <a:rPr lang="ru-RU" sz="1800" b="1" strike="noStrike" spc="-97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r>
              <a:rPr lang="ru-RU" sz="18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800" b="1" strike="noStrike" spc="-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</a:t>
            </a:r>
            <a:r>
              <a:rPr lang="ru-RU" sz="1800" b="1" strike="noStrike" spc="-9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ас</a:t>
            </a:r>
            <a:r>
              <a:rPr lang="ru-RU" sz="1800" b="1" strike="noStrike" spc="4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</a:t>
            </a:r>
            <a:r>
              <a:rPr lang="ru-RU" sz="1800" b="1" strike="noStrike" spc="-1" dirty="0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43" name="object 40"/>
          <p:cNvPicPr/>
          <p:nvPr/>
        </p:nvPicPr>
        <p:blipFill>
          <a:blip r:embed="rId29"/>
          <a:stretch/>
        </p:blipFill>
        <p:spPr>
          <a:xfrm>
            <a:off x="1143000" y="5643720"/>
            <a:ext cx="1238040" cy="111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object 2"/>
          <p:cNvPicPr/>
          <p:nvPr/>
        </p:nvPicPr>
        <p:blipFill>
          <a:blip r:embed="rId2"/>
          <a:stretch/>
        </p:blipFill>
        <p:spPr>
          <a:xfrm>
            <a:off x="2470320" y="1924920"/>
            <a:ext cx="7695720" cy="3468240"/>
          </a:xfrm>
          <a:prstGeom prst="rect">
            <a:avLst/>
          </a:prstGeom>
          <a:ln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4599360" y="1876320"/>
            <a:ext cx="861840" cy="1161720"/>
          </a:xfrm>
          <a:prstGeom prst="rect">
            <a:avLst/>
          </a:prstGeom>
          <a:noFill/>
          <a:ln>
            <a:noFill/>
          </a:ln>
        </p:spPr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118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956560" y="2234520"/>
            <a:ext cx="861840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400160" y="3214440"/>
            <a:ext cx="861840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4350" b="1" strike="noStrike" spc="1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115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4173480" y="5645880"/>
            <a:ext cx="125280" cy="12528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643" y="0"/>
                </a:moveTo>
                <a:lnTo>
                  <a:pt x="0" y="0"/>
                </a:lnTo>
                <a:lnTo>
                  <a:pt x="0" y="125643"/>
                </a:lnTo>
                <a:lnTo>
                  <a:pt x="125643" y="125643"/>
                </a:lnTo>
                <a:lnTo>
                  <a:pt x="125643" y="0"/>
                </a:lnTo>
                <a:close/>
              </a:path>
            </a:pathLst>
          </a:custGeom>
          <a:solidFill>
            <a:srgbClr val="5FCA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5"/>
          <p:cNvSpPr/>
          <p:nvPr/>
        </p:nvSpPr>
        <p:spPr>
          <a:xfrm>
            <a:off x="4345200" y="5523480"/>
            <a:ext cx="11160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1950" b="1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2020-2021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5718960" y="5645880"/>
            <a:ext cx="125280" cy="12528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643" y="0"/>
                </a:moveTo>
                <a:lnTo>
                  <a:pt x="0" y="0"/>
                </a:lnTo>
                <a:lnTo>
                  <a:pt x="0" y="125643"/>
                </a:lnTo>
                <a:lnTo>
                  <a:pt x="125643" y="125643"/>
                </a:lnTo>
                <a:lnTo>
                  <a:pt x="125643" y="0"/>
                </a:lnTo>
                <a:close/>
              </a:path>
            </a:pathLst>
          </a:custGeom>
          <a:solidFill>
            <a:srgbClr val="2D83C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7"/>
          <p:cNvSpPr/>
          <p:nvPr/>
        </p:nvSpPr>
        <p:spPr>
          <a:xfrm>
            <a:off x="5890320" y="5523480"/>
            <a:ext cx="11160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1950" b="1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2021-2022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2" name="CustomShape 8"/>
          <p:cNvSpPr/>
          <p:nvPr/>
        </p:nvSpPr>
        <p:spPr>
          <a:xfrm>
            <a:off x="7263720" y="5645880"/>
            <a:ext cx="125280" cy="12528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643" y="0"/>
                </a:moveTo>
                <a:lnTo>
                  <a:pt x="0" y="0"/>
                </a:lnTo>
                <a:lnTo>
                  <a:pt x="0" y="125643"/>
                </a:lnTo>
                <a:lnTo>
                  <a:pt x="125643" y="125643"/>
                </a:lnTo>
                <a:lnTo>
                  <a:pt x="125643" y="0"/>
                </a:lnTo>
                <a:close/>
              </a:path>
            </a:pathLst>
          </a:custGeom>
          <a:solidFill>
            <a:srgbClr val="42D0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9"/>
          <p:cNvSpPr/>
          <p:nvPr/>
        </p:nvSpPr>
        <p:spPr>
          <a:xfrm>
            <a:off x="7435800" y="5523480"/>
            <a:ext cx="111600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1950" b="1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2022-2023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54" name="object 13"/>
          <p:cNvPicPr/>
          <p:nvPr/>
        </p:nvPicPr>
        <p:blipFill>
          <a:blip r:embed="rId3"/>
          <a:stretch/>
        </p:blipFill>
        <p:spPr>
          <a:xfrm>
            <a:off x="1449360" y="833400"/>
            <a:ext cx="5677920" cy="586440"/>
          </a:xfrm>
          <a:prstGeom prst="rect">
            <a:avLst/>
          </a:prstGeom>
          <a:ln>
            <a:noFill/>
          </a:ln>
        </p:spPr>
      </p:pic>
      <p:pic>
        <p:nvPicPr>
          <p:cNvPr id="255" name="object 14"/>
          <p:cNvPicPr/>
          <p:nvPr/>
        </p:nvPicPr>
        <p:blipFill>
          <a:blip r:embed="rId4"/>
          <a:stretch/>
        </p:blipFill>
        <p:spPr>
          <a:xfrm>
            <a:off x="1101960" y="1348920"/>
            <a:ext cx="402120" cy="476640"/>
          </a:xfrm>
          <a:prstGeom prst="rect">
            <a:avLst/>
          </a:prstGeom>
          <a:ln>
            <a:noFill/>
          </a:ln>
        </p:spPr>
      </p:pic>
      <p:pic>
        <p:nvPicPr>
          <p:cNvPr id="256" name="object 15"/>
          <p:cNvPicPr/>
          <p:nvPr/>
        </p:nvPicPr>
        <p:blipFill>
          <a:blip r:embed="rId5"/>
          <a:stretch/>
        </p:blipFill>
        <p:spPr>
          <a:xfrm>
            <a:off x="1434240" y="1328760"/>
            <a:ext cx="4105440" cy="513360"/>
          </a:xfrm>
          <a:prstGeom prst="rect">
            <a:avLst/>
          </a:prstGeom>
          <a:ln>
            <a:noFill/>
          </a:ln>
        </p:spPr>
      </p:pic>
      <p:sp>
        <p:nvSpPr>
          <p:cNvPr id="257" name="CustomShape 10"/>
          <p:cNvSpPr/>
          <p:nvPr/>
        </p:nvSpPr>
        <p:spPr>
          <a:xfrm>
            <a:off x="1222200" y="1383120"/>
            <a:ext cx="4091760" cy="2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354960" indent="-34272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</a:pPr>
            <a:r>
              <a:rPr lang="ru-RU" sz="1800" b="1" strike="noStrike" spc="12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Общее</a:t>
            </a:r>
            <a:r>
              <a:rPr lang="ru-RU" sz="1800" b="1" strike="noStrike" spc="19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1800" b="1" strike="noStrike" spc="10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количество</a:t>
            </a:r>
            <a:r>
              <a:rPr lang="ru-RU" sz="1800" b="1" strike="noStrike" spc="18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1800" b="1" strike="noStrike" spc="13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учащихся: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" name="TextShape 1"/>
          <p:cNvSpPr txBox="1"/>
          <p:nvPr/>
        </p:nvSpPr>
        <p:spPr>
          <a:xfrm>
            <a:off x="6144480" y="2333700"/>
            <a:ext cx="861840" cy="1161720"/>
          </a:xfrm>
          <a:prstGeom prst="rect">
            <a:avLst/>
          </a:prstGeom>
          <a:noFill/>
          <a:ln>
            <a:noFill/>
          </a:ln>
        </p:spPr>
        <p:txBody>
          <a:bodyPr lIns="0" tIns="16560" rIns="0" bIns="0"/>
          <a:lstStyle/>
          <a:p>
            <a:pPr marL="12600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117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object 2"/>
          <p:cNvPicPr/>
          <p:nvPr/>
        </p:nvPicPr>
        <p:blipFill>
          <a:blip r:embed="rId2"/>
          <a:stretch/>
        </p:blipFill>
        <p:spPr>
          <a:xfrm>
            <a:off x="187920" y="6226200"/>
            <a:ext cx="11514240" cy="603000"/>
          </a:xfrm>
          <a:prstGeom prst="rect">
            <a:avLst/>
          </a:prstGeom>
          <a:ln>
            <a:noFill/>
          </a:ln>
        </p:spPr>
      </p:pic>
      <p:sp>
        <p:nvSpPr>
          <p:cNvPr id="286" name="TextShape 1"/>
          <p:cNvSpPr txBox="1"/>
          <p:nvPr/>
        </p:nvSpPr>
        <p:spPr>
          <a:xfrm>
            <a:off x="2136960" y="116280"/>
            <a:ext cx="6983280" cy="11577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674000" indent="-1661400">
              <a:lnSpc>
                <a:spcPct val="100000"/>
              </a:lnSpc>
            </a:pPr>
            <a:r>
              <a:rPr lang="ru-RU" sz="3200" b="1" strike="noStrike" spc="-1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Реализуем </a:t>
            </a:r>
            <a:r>
              <a:rPr lang="ru-RU" sz="3200" b="1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Федеральные </a:t>
            </a:r>
            <a:r>
              <a:rPr lang="ru-RU" sz="3200" b="1" strike="noStrike" spc="-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инициативы </a:t>
            </a:r>
            <a:r>
              <a:rPr lang="ru-RU" sz="3200" b="1" strike="noStrike" spc="-783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</a:t>
            </a:r>
            <a:r>
              <a:rPr lang="ru-RU" sz="3200" b="1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сфере</a:t>
            </a:r>
            <a:r>
              <a:rPr lang="ru-RU" sz="3200" b="1" strike="noStrike" spc="-1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воспитания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386280" y="1101600"/>
            <a:ext cx="10210320" cy="45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354960" indent="-342720">
              <a:lnSpc>
                <a:spcPct val="140000"/>
              </a:lnSpc>
              <a:buClr>
                <a:srgbClr val="5FCAEE"/>
              </a:buClr>
              <a:buSzPct val="80000"/>
              <a:buFont typeface="Wingdings" charset="2"/>
              <a:buChar char=""/>
            </a:pP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Церемония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поднятия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(спуска)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3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Государственного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флага </a:t>
            </a:r>
            <a:r>
              <a:rPr lang="ru-RU" sz="2800" b="1" strike="noStrike" spc="-68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Российской</a:t>
            </a:r>
            <a:r>
              <a:rPr lang="ru-RU" sz="2800" b="1" strike="noStrike" spc="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5FCAEE"/>
              </a:buClr>
              <a:buSzPct val="80000"/>
              <a:buFont typeface="Wingdings" charset="2"/>
              <a:buChar char=""/>
            </a:pP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«Разговоры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важном»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занятия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учащихся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5FCAEE"/>
              </a:buClr>
              <a:buSzPct val="80000"/>
              <a:buFont typeface="Wingdings" charset="2"/>
              <a:buChar char=""/>
            </a:pP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Российского</a:t>
            </a:r>
            <a:r>
              <a:rPr lang="ru-RU" sz="2800" b="1" strike="noStrike" spc="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движения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детей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2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молодежи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4960" indent="-342720">
              <a:lnSpc>
                <a:spcPct val="140000"/>
              </a:lnSpc>
              <a:buClr>
                <a:srgbClr val="5FCAEE"/>
              </a:buClr>
              <a:buSzPct val="80000"/>
              <a:buFont typeface="Wingdings" charset="2"/>
              <a:buChar char=""/>
            </a:pP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Введение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должности </a:t>
            </a:r>
            <a:r>
              <a:rPr lang="ru-RU" sz="2800" b="1" strike="noStrike" spc="-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Советника</a:t>
            </a:r>
            <a:r>
              <a:rPr lang="ru-RU" sz="2800" b="1" strike="noStrike" spc="3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директора</a:t>
            </a:r>
            <a:r>
              <a:rPr lang="ru-RU" sz="2800" b="1" strike="noStrike" spc="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воспитанию</a:t>
            </a:r>
            <a:r>
              <a:rPr lang="ru-RU" sz="2800" b="1" strike="noStrike" spc="1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взаимодействию</a:t>
            </a:r>
            <a:r>
              <a:rPr lang="ru-RU" sz="2800" b="1" strike="noStrike" spc="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детскими</a:t>
            </a:r>
            <a:r>
              <a:rPr lang="ru-RU" sz="2800" b="1" strike="noStrike" spc="2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общественными</a:t>
            </a:r>
            <a:r>
              <a:rPr lang="ru-RU" sz="2800" b="1" strike="noStrike" spc="38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объединениями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  <a:buClr>
                <a:srgbClr val="5FCAEE"/>
              </a:buClr>
              <a:buSzPct val="80000"/>
              <a:buFont typeface="Wingdings" charset="2"/>
              <a:buChar char=""/>
            </a:pP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</a:t>
            </a:r>
            <a:r>
              <a:rPr lang="ru-RU" sz="2800" b="1" strike="noStrike" spc="-12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Школьных</a:t>
            </a:r>
            <a:r>
              <a:rPr lang="ru-RU" sz="2800" b="1" strike="noStrike" spc="-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спортивных</a:t>
            </a:r>
            <a:r>
              <a:rPr lang="ru-RU" sz="2800" b="1" strike="noStrike" spc="-1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29">
                <a:solidFill>
                  <a:srgbClr val="006F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клубов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ject 2"/>
          <p:cNvPicPr/>
          <p:nvPr/>
        </p:nvPicPr>
        <p:blipFill>
          <a:blip r:embed="rId2"/>
          <a:stretch/>
        </p:blipFill>
        <p:spPr>
          <a:xfrm>
            <a:off x="187920" y="6432120"/>
            <a:ext cx="11514240" cy="425520"/>
          </a:xfrm>
          <a:prstGeom prst="rect">
            <a:avLst/>
          </a:prstGeom>
          <a:ln>
            <a:noFill/>
          </a:ln>
        </p:spPr>
      </p:pic>
      <p:sp>
        <p:nvSpPr>
          <p:cNvPr id="289" name="TextShape 1"/>
          <p:cNvSpPr txBox="1"/>
          <p:nvPr/>
        </p:nvSpPr>
        <p:spPr>
          <a:xfrm>
            <a:off x="1864440" y="64080"/>
            <a:ext cx="7545240" cy="1229040"/>
          </a:xfrm>
          <a:prstGeom prst="rect">
            <a:avLst/>
          </a:prstGeom>
          <a:noFill/>
          <a:ln>
            <a:noFill/>
          </a:ln>
        </p:spPr>
        <p:txBody>
          <a:bodyPr lIns="0" tIns="83880" rIns="0" bIns="0"/>
          <a:lstStyle/>
          <a:p>
            <a:pPr marL="2175480" indent="-2162520">
              <a:lnSpc>
                <a:spcPts val="811"/>
              </a:lnSpc>
            </a:pPr>
            <a:r>
              <a:rPr lang="ru-RU" sz="2400" b="1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Церемония</a:t>
            </a:r>
            <a:r>
              <a:rPr lang="ru-RU" sz="2400" b="1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поднятия</a:t>
            </a:r>
            <a:r>
              <a:rPr lang="ru-RU" sz="2400" b="1" strike="noStrike" spc="2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(спуска)</a:t>
            </a:r>
            <a:r>
              <a:rPr lang="ru-RU" sz="2400" b="1" strike="noStrike" spc="-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3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Государственного</a:t>
            </a:r>
            <a:r>
              <a:rPr lang="ru-RU" sz="2400" b="1" strike="noStrike" spc="1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2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флага </a:t>
            </a:r>
            <a:r>
              <a:rPr lang="ru-RU" sz="2400" b="1" strike="noStrike" spc="-58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Российской</a:t>
            </a:r>
            <a:r>
              <a:rPr lang="ru-RU" sz="2400" b="1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403200" y="1162800"/>
            <a:ext cx="11383200" cy="42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22000"/>
              </a:lnSpc>
            </a:pPr>
            <a:r>
              <a:rPr lang="ru-RU" sz="2000" b="1" strike="noStrike" spc="-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«Стандарт церемонии </a:t>
            </a:r>
            <a:r>
              <a:rPr lang="ru-RU" sz="2000" b="1" strike="noStrike" spc="-12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поднятия </a:t>
            </a:r>
            <a:r>
              <a:rPr lang="ru-RU" sz="2000" b="1" strike="noStrike" spc="-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(спуска) </a:t>
            </a:r>
            <a:r>
              <a:rPr lang="ru-RU" sz="2000" b="1" strike="noStrike" spc="-2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Государственного </a:t>
            </a:r>
            <a:r>
              <a:rPr lang="ru-RU" sz="2000" b="1" strike="noStrike" spc="-12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флага </a:t>
            </a:r>
            <a:r>
              <a:rPr lang="ru-RU" sz="2000" b="1" strike="noStrike" spc="-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Российской</a:t>
            </a:r>
            <a:r>
              <a:rPr lang="ru-RU" sz="2000" b="1" strike="noStrike" spc="-18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Федерации»</a:t>
            </a:r>
            <a:r>
              <a:rPr lang="ru-RU" sz="2000" b="1" strike="noStrike" spc="12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утвержден</a:t>
            </a:r>
            <a:r>
              <a:rPr lang="ru-RU" sz="2000" b="1" strike="noStrike" spc="-2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Министерством</a:t>
            </a:r>
            <a:r>
              <a:rPr lang="ru-RU" sz="2000" b="1" strike="noStrike" spc="9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просвещения</a:t>
            </a:r>
            <a:r>
              <a:rPr lang="ru-RU" sz="2000" b="1" strike="noStrike" spc="-12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8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РФ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2000" b="1" u="heavy" strike="noStrike" spc="-4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Периодичность</a:t>
            </a:r>
            <a:r>
              <a:rPr lang="ru-RU" sz="2000" b="1" u="heavy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:</a:t>
            </a:r>
            <a:r>
              <a:rPr lang="ru-RU" sz="2000" b="1" strike="noStrike" spc="-6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endParaRPr lang="ru-RU" sz="2000" b="1" strike="noStrike" spc="-63" dirty="0" smtClean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Times New Roman"/>
            </a:endParaRPr>
          </a:p>
          <a:p>
            <a:pPr marL="12600">
              <a:lnSpc>
                <a:spcPct val="100000"/>
              </a:lnSpc>
            </a:pPr>
            <a:r>
              <a:rPr lang="ru-RU" sz="2000" b="1" strike="noStrike" spc="-4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еженедельно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ts val="1203"/>
              </a:lnSpc>
            </a:pP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каждый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понедельник 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поднятие флага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в 08.00,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каждую пятницу спуск после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последнего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урока </a:t>
            </a:r>
            <a:r>
              <a:rPr lang="ru-RU" sz="2000" b="1" strike="noStrike" spc="-4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endParaRPr lang="ru-RU" sz="2000" b="1" strike="noStrike" spc="-483" dirty="0" smtClean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Times New Roman"/>
            </a:endParaRPr>
          </a:p>
          <a:p>
            <a:pPr marL="12600">
              <a:lnSpc>
                <a:spcPts val="1203"/>
              </a:lnSpc>
            </a:pPr>
            <a:endParaRPr lang="ru-RU" sz="2000" b="1" u="heavy" spc="-483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Times New Roman"/>
            </a:endParaRPr>
          </a:p>
          <a:p>
            <a:pPr marL="12600">
              <a:lnSpc>
                <a:spcPts val="1203"/>
              </a:lnSpc>
            </a:pPr>
            <a:r>
              <a:rPr lang="ru-RU" sz="2000" b="1" u="heavy" strike="noStrike" spc="-29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Кто</a:t>
            </a:r>
            <a:r>
              <a:rPr lang="ru-RU" sz="2000" b="1" u="heavy" strike="noStrike" spc="-1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u="heavy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и</a:t>
            </a:r>
            <a:r>
              <a:rPr lang="ru-RU" sz="2000" b="1" u="heavy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как</a:t>
            </a:r>
            <a:r>
              <a:rPr lang="ru-RU" sz="2000" b="1" u="heavy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u="heavy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участвует</a:t>
            </a:r>
            <a:r>
              <a:rPr lang="ru-RU" sz="2000" b="1" u="heavy" strike="noStrike" spc="-3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u="heavy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в</a:t>
            </a:r>
            <a:r>
              <a:rPr lang="ru-RU" sz="2000" b="1" u="heavy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u="heavy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церемонии: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 indent="-216000">
              <a:lnSpc>
                <a:spcPct val="100000"/>
              </a:lnSpc>
              <a:buClr>
                <a:srgbClr val="001F5F"/>
              </a:buClr>
              <a:buFont typeface="StarSymbol"/>
              <a:buChar char="-"/>
            </a:pPr>
            <a:r>
              <a:rPr lang="ru-RU" sz="2000" b="1" strike="noStrike" spc="-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1-11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классы,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педагоги школы, </a:t>
            </a:r>
            <a:r>
              <a:rPr lang="ru-RU" sz="2000" b="1" strike="noStrike" spc="-1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знамѐнная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группа, </a:t>
            </a:r>
            <a:r>
              <a:rPr lang="ru-RU" sz="2000" b="1" strike="noStrike" spc="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лучшие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учащиеся, 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удостоенные </a:t>
            </a:r>
            <a:r>
              <a:rPr lang="ru-RU" sz="2000" b="1" strike="noStrike" spc="-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чести 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поднятия </a:t>
            </a:r>
            <a:r>
              <a:rPr lang="ru-RU" sz="2000" b="1" strike="noStrike" spc="-4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флага.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60200" indent="-147600">
              <a:lnSpc>
                <a:spcPct val="100000"/>
              </a:lnSpc>
              <a:buClr>
                <a:srgbClr val="001F5F"/>
              </a:buClr>
              <a:buFont typeface="StarSymbol"/>
              <a:buChar char="-"/>
            </a:pP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поднятие</a:t>
            </a:r>
            <a:r>
              <a:rPr lang="ru-RU" sz="2000" b="1" strike="noStrike" spc="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флага</a:t>
            </a:r>
            <a:r>
              <a:rPr lang="ru-RU" sz="2000" b="1" strike="noStrike" spc="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сопровождается</a:t>
            </a:r>
            <a:r>
              <a:rPr lang="ru-RU" sz="2000" b="1" strike="noStrike" spc="-1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исполнением</a:t>
            </a:r>
            <a:r>
              <a:rPr lang="ru-RU" sz="2000" b="1" strike="noStrike" spc="-1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Гимна</a:t>
            </a:r>
            <a:r>
              <a:rPr lang="ru-RU" sz="2000" b="1" strike="noStrike" spc="-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Российской</a:t>
            </a:r>
            <a:r>
              <a:rPr lang="ru-RU" sz="2000" b="1" strike="noStrike" spc="-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</a:rPr>
              <a:t> Федерации.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91" name="object 5"/>
          <p:cNvPicPr/>
          <p:nvPr/>
        </p:nvPicPr>
        <p:blipFill>
          <a:blip r:embed="rId3"/>
          <a:stretch/>
        </p:blipFill>
        <p:spPr>
          <a:xfrm>
            <a:off x="9481680" y="648000"/>
            <a:ext cx="2568600" cy="17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ject 2"/>
          <p:cNvPicPr/>
          <p:nvPr/>
        </p:nvPicPr>
        <p:blipFill>
          <a:blip r:embed="rId2"/>
          <a:stretch/>
        </p:blipFill>
        <p:spPr>
          <a:xfrm>
            <a:off x="187920" y="6432120"/>
            <a:ext cx="11514240" cy="425520"/>
          </a:xfrm>
          <a:prstGeom prst="rect">
            <a:avLst/>
          </a:prstGeom>
          <a:ln>
            <a:noFill/>
          </a:ln>
        </p:spPr>
      </p:pic>
      <p:sp>
        <p:nvSpPr>
          <p:cNvPr id="293" name="TextShape 1"/>
          <p:cNvSpPr txBox="1"/>
          <p:nvPr/>
        </p:nvSpPr>
        <p:spPr>
          <a:xfrm>
            <a:off x="1737000" y="134280"/>
            <a:ext cx="8049600" cy="11577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ru-RU" sz="3200" b="1" strike="noStrike" spc="-4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Реализация</a:t>
            </a:r>
            <a:r>
              <a:rPr lang="ru-RU" sz="3200" b="1" strike="noStrike" spc="-12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проекта </a:t>
            </a:r>
            <a:r>
              <a:rPr lang="ru-RU" sz="3200" b="1" strike="noStrike" spc="-18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«Разговоры</a:t>
            </a:r>
            <a:r>
              <a:rPr lang="ru-RU" sz="3200" b="1" strike="noStrike" spc="-32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 </a:t>
            </a:r>
            <a:r>
              <a:rPr lang="ru-RU" sz="3200" b="1" strike="noStrike" spc="-9">
                <a:solidFill>
                  <a:srgbClr val="6F2F9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важном»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266400" y="1094040"/>
            <a:ext cx="11501280" cy="519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7200" rIns="0" bIns="0"/>
          <a:lstStyle/>
          <a:p>
            <a:pPr marL="12600" algn="just">
              <a:lnSpc>
                <a:spcPct val="80000"/>
              </a:lnSpc>
            </a:pPr>
            <a:r>
              <a:rPr lang="ru-RU" sz="2800" b="1" strike="noStrike" spc="-18">
                <a:solidFill>
                  <a:srgbClr val="00AF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«Разговоры 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 </a:t>
            </a:r>
            <a:r>
              <a:rPr lang="ru-RU" sz="2800" b="1" strike="noStrike" spc="-12">
                <a:solidFill>
                  <a:srgbClr val="00AF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важном» 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информационно-просветительские занятия в </a:t>
            </a:r>
            <a:r>
              <a:rPr lang="ru-RU" sz="2800" b="1" strike="noStrike" spc="-1">
                <a:solidFill>
                  <a:srgbClr val="00AF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u="heavy" strike="noStrike" spc="-18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формате</a:t>
            </a:r>
            <a:r>
              <a:rPr lang="ru-RU" sz="2800" b="1" u="heavy" strike="noStrike" spc="-12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u="heavy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бесед</a:t>
            </a:r>
            <a:r>
              <a:rPr lang="ru-RU" sz="2800" b="1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,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направленные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на</a:t>
            </a:r>
            <a:r>
              <a:rPr lang="ru-RU" sz="2800" b="1" strike="noStrike" spc="-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формирование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у</a:t>
            </a:r>
            <a:r>
              <a:rPr lang="ru-RU" sz="2800" b="1" strike="noStrike" spc="-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2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учащихся </a:t>
            </a:r>
            <a:r>
              <a:rPr lang="ru-RU" sz="2800" b="1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традиционных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российских</a:t>
            </a:r>
            <a:r>
              <a:rPr lang="ru-RU" sz="2800" b="1" strike="noStrike" spc="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9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духовно-нравственных</a:t>
            </a:r>
            <a:r>
              <a:rPr lang="ru-RU" sz="2800" b="1" strike="noStrike" spc="-12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800" b="1" strike="noStrike" spc="-4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ценностей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2400" b="1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Реализация</a:t>
            </a:r>
            <a:r>
              <a:rPr lang="ru-RU" sz="2400" b="1" strike="noStrike" spc="-2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проекта: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1900" b="0" strike="noStrike" spc="-168">
                <a:solidFill>
                  <a:srgbClr val="5FCAEE"/>
                </a:solidFill>
                <a:uFill>
                  <a:solidFill>
                    <a:srgbClr val="00AF50"/>
                  </a:solidFill>
                </a:uFill>
                <a:latin typeface="Lucida Sans Unicode"/>
              </a:rPr>
              <a:t>▶	</a:t>
            </a:r>
            <a:r>
              <a:rPr lang="ru-RU" sz="2400" b="1" strike="noStrike" spc="-1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На</a:t>
            </a:r>
            <a:r>
              <a:rPr lang="ru-RU" sz="2400" b="1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первом</a:t>
            </a:r>
            <a:r>
              <a:rPr lang="ru-RU" sz="2400" b="1" strike="noStrike" spc="-1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уроке</a:t>
            </a:r>
            <a:r>
              <a:rPr lang="ru-RU" sz="2400" b="1" strike="noStrike" spc="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каждый</a:t>
            </a:r>
            <a:r>
              <a:rPr lang="ru-RU" sz="2400" b="1" strike="noStrike" spc="-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понедельник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2400" b="0" strike="noStrike" spc="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после</a:t>
            </a:r>
            <a:r>
              <a:rPr lang="ru-RU" sz="2400" b="0" strike="noStrike" spc="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0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церемонии</a:t>
            </a:r>
            <a:r>
              <a:rPr lang="ru-RU" sz="2400" b="0" strike="noStrike" spc="2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0" strike="noStrike" spc="-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поднятия	</a:t>
            </a:r>
            <a:r>
              <a:rPr lang="ru-RU" sz="2400" b="0" strike="noStrike" spc="-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государственного</a:t>
            </a:r>
            <a:r>
              <a:rPr lang="ru-RU" sz="2400" b="0" strike="noStrike" spc="-2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флага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1900" b="0" strike="noStrike" spc="-168">
                <a:solidFill>
                  <a:srgbClr val="5FCAEE"/>
                </a:solidFill>
                <a:uFill>
                  <a:solidFill>
                    <a:srgbClr val="00AF50"/>
                  </a:solidFill>
                </a:uFill>
                <a:latin typeface="Lucida Sans Unicode"/>
              </a:rPr>
              <a:t>▶	</a:t>
            </a:r>
            <a:r>
              <a:rPr lang="ru-RU" sz="2400" b="1" strike="noStrike" spc="-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Проводит</a:t>
            </a:r>
            <a:r>
              <a:rPr lang="ru-RU" sz="2400" b="1" strike="noStrike" spc="-3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классный</a:t>
            </a:r>
            <a:r>
              <a:rPr lang="ru-RU" sz="2400" b="1" strike="noStrike" spc="-1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руководитель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ct val="100000"/>
              </a:lnSpc>
            </a:pPr>
            <a:r>
              <a:rPr lang="ru-RU" sz="2400" b="0" strike="noStrike" spc="-4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или</a:t>
            </a:r>
            <a:r>
              <a:rPr lang="ru-RU" sz="2400" b="0" strike="noStrike" spc="-1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назначенный педагог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12600">
              <a:lnSpc>
                <a:spcPts val="1372"/>
              </a:lnSpc>
            </a:pPr>
            <a:r>
              <a:rPr lang="ru-RU" sz="1900" b="0" strike="noStrike" spc="-168">
                <a:solidFill>
                  <a:srgbClr val="5FCAEE"/>
                </a:solidFill>
                <a:uFill>
                  <a:solidFill>
                    <a:srgbClr val="00AF50"/>
                  </a:solidFill>
                </a:uFill>
                <a:latin typeface="Lucida Sans Unicode"/>
              </a:rPr>
              <a:t>▶	</a:t>
            </a:r>
            <a:r>
              <a:rPr lang="ru-RU" sz="2400" b="1" strike="noStrike" spc="-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Разработаны</a:t>
            </a:r>
            <a:r>
              <a:rPr lang="ru-RU" sz="2400" b="1" strike="noStrike" spc="3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9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методические</a:t>
            </a:r>
            <a:r>
              <a:rPr lang="ru-RU" sz="2400" b="1" strike="noStrike" spc="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рекомендации, </a:t>
            </a:r>
            <a:r>
              <a:rPr lang="ru-RU" sz="2400" b="1" strike="noStrike" spc="-58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сценарии,</a:t>
            </a:r>
            <a:r>
              <a:rPr lang="ru-RU" sz="2400" b="1" strike="noStrike" spc="18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2">
                <a:solidFill>
                  <a:srgbClr val="404040"/>
                </a:solidFill>
                <a:uFill>
                  <a:solidFill>
                    <a:srgbClr val="00AF50"/>
                  </a:solidFill>
                </a:uFill>
                <a:latin typeface="Times New Roman"/>
              </a:rPr>
              <a:t>видеоматериалы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95" name="object 5"/>
          <p:cNvPicPr/>
          <p:nvPr/>
        </p:nvPicPr>
        <p:blipFill>
          <a:blip r:embed="rId3"/>
          <a:stretch/>
        </p:blipFill>
        <p:spPr>
          <a:xfrm>
            <a:off x="7249320" y="2497680"/>
            <a:ext cx="4846320" cy="37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object 2"/>
          <p:cNvPicPr/>
          <p:nvPr/>
        </p:nvPicPr>
        <p:blipFill>
          <a:blip r:embed="rId2"/>
          <a:stretch/>
        </p:blipFill>
        <p:spPr>
          <a:xfrm>
            <a:off x="187920" y="6432120"/>
            <a:ext cx="11514240" cy="425520"/>
          </a:xfrm>
          <a:prstGeom prst="rect">
            <a:avLst/>
          </a:prstGeom>
          <a:ln>
            <a:noFill/>
          </a:ln>
        </p:spPr>
      </p:pic>
      <p:sp>
        <p:nvSpPr>
          <p:cNvPr id="297" name="TextShape 1"/>
          <p:cNvSpPr txBox="1"/>
          <p:nvPr/>
        </p:nvSpPr>
        <p:spPr>
          <a:xfrm>
            <a:off x="2867400" y="629280"/>
            <a:ext cx="6599880" cy="11577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ru-RU" sz="3600" b="0" strike="noStrike" spc="-1">
                <a:solidFill>
                  <a:srgbClr val="0E769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Организация</a:t>
            </a:r>
            <a:r>
              <a:rPr lang="ru-RU" sz="3600" b="0" strike="noStrike" spc="-18">
                <a:solidFill>
                  <a:srgbClr val="0E769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ru-RU" sz="3600" b="0" strike="noStrike" spc="-4">
                <a:solidFill>
                  <a:srgbClr val="0E769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горячего</a:t>
            </a:r>
            <a:r>
              <a:rPr lang="ru-RU" sz="3600" b="0" strike="noStrike" spc="-24">
                <a:solidFill>
                  <a:srgbClr val="0E769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ru-RU" sz="3600" b="0" strike="noStrike" spc="-1">
                <a:solidFill>
                  <a:srgbClr val="0E7697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питания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98" name="Table 2"/>
          <p:cNvGraphicFramePr/>
          <p:nvPr/>
        </p:nvGraphicFramePr>
        <p:xfrm>
          <a:off x="579960" y="1521360"/>
          <a:ext cx="9547560" cy="3210120"/>
        </p:xfrm>
        <a:graphic>
          <a:graphicData uri="http://schemas.openxmlformats.org/drawingml/2006/table">
            <a:tbl>
              <a:tblPr/>
              <a:tblGrid>
                <a:gridCol w="31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1" strike="noStrike" spc="-18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Категории</a:t>
                      </a:r>
                      <a:r>
                        <a:rPr lang="ru-RU" sz="1800" b="1" strike="noStrike" spc="-12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9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учащихся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1-4</a:t>
                      </a:r>
                      <a:r>
                        <a:rPr lang="ru-RU" sz="1800" b="1" strike="noStrike" spc="-49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классы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</a:pPr>
                      <a:r>
                        <a:rPr lang="ru-RU" sz="1800" b="1" strike="noStrike" spc="-29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5-11</a:t>
                      </a:r>
                      <a:r>
                        <a:rPr lang="ru-RU" sz="1800" b="1" strike="noStrike" spc="-43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классы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ВСЕГО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</a:pP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Обучающиеся</a:t>
                      </a:r>
                      <a:r>
                        <a:rPr lang="ru-RU" sz="1800" b="0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из</a:t>
                      </a:r>
                      <a:r>
                        <a:rPr lang="ru-RU" sz="1800" b="0" strike="noStrike" spc="-3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многодетных </a:t>
                      </a:r>
                      <a:r>
                        <a:rPr lang="ru-RU" sz="1800" b="0" strike="noStrike" spc="-43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семей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nos"/>
                        </a:rPr>
                        <a:t>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Дети</a:t>
                      </a:r>
                      <a:r>
                        <a:rPr lang="ru-RU" sz="1800" b="0" strike="noStrike" spc="-5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инвалиды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Работа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столовой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организована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соответствии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 требованиями,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предъявленными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нормативными </a:t>
                      </a:r>
                      <a:r>
                        <a:rPr lang="ru-RU" sz="1800" b="0" strike="noStrike" spc="-43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актами к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организации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питания в </a:t>
                      </a:r>
                      <a:r>
                        <a:rPr lang="ru-RU" sz="1800" b="0" strike="noStrike" spc="-1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школе.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Обеспеченность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пищеблока посудой,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инвентарем, </a:t>
                      </a:r>
                      <a:r>
                        <a:rPr lang="ru-RU" sz="1800" b="0" strike="noStrike" spc="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холодильным,</a:t>
                      </a:r>
                      <a:r>
                        <a:rPr lang="ru-RU" sz="1800" b="0" strike="noStrike" spc="1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технологическим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оборудованием</a:t>
                      </a:r>
                      <a:r>
                        <a:rPr lang="ru-RU" sz="1800" b="0" strike="noStrike" spc="-2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хорошая.</a:t>
                      </a:r>
                      <a:r>
                        <a:rPr lang="ru-RU" sz="1800" b="0" strike="noStrike" spc="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 </a:t>
                      </a:r>
                      <a:r>
                        <a:rPr lang="ru-RU" sz="1800" b="0" strike="noStrike" spc="-2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школе</a:t>
                      </a:r>
                      <a:r>
                        <a:rPr lang="ru-RU" sz="1800" b="0" strike="noStrike" spc="1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имеется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обеденный</a:t>
                      </a:r>
                      <a:r>
                        <a:rPr lang="ru-RU" sz="1800" b="0" strike="noStrike" spc="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зал</a:t>
                      </a:r>
                      <a:r>
                        <a:rPr lang="ru-RU" sz="1800" b="0" strike="noStrike" spc="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</a:t>
                      </a:r>
                      <a:r>
                        <a:rPr lang="ru-RU" sz="1800" b="0" strike="noStrike" spc="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32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b="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посадочных </a:t>
                      </a: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мест.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6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ject 2"/>
          <p:cNvPicPr/>
          <p:nvPr/>
        </p:nvPicPr>
        <p:blipFill>
          <a:blip r:embed="rId2"/>
          <a:stretch/>
        </p:blipFill>
        <p:spPr>
          <a:xfrm>
            <a:off x="187920" y="6432120"/>
            <a:ext cx="11514240" cy="425520"/>
          </a:xfrm>
          <a:prstGeom prst="rect">
            <a:avLst/>
          </a:prstGeom>
          <a:ln>
            <a:noFill/>
          </a:ln>
        </p:spPr>
      </p:pic>
      <p:sp>
        <p:nvSpPr>
          <p:cNvPr id="303" name="TextShape 1"/>
          <p:cNvSpPr txBox="1"/>
          <p:nvPr/>
        </p:nvSpPr>
        <p:spPr>
          <a:xfrm>
            <a:off x="756360" y="627480"/>
            <a:ext cx="7530840" cy="11577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/>
          <a:lstStyle/>
          <a:p>
            <a:pPr marL="12600">
              <a:lnSpc>
                <a:spcPct val="100000"/>
              </a:lnSpc>
            </a:pPr>
            <a:r>
              <a:rPr lang="ru-RU" sz="3600" b="0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Финансовая</a:t>
            </a:r>
            <a:r>
              <a:rPr lang="ru-RU" sz="3600" b="0" strike="noStrike" spc="-4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600" b="0" strike="noStrike" spc="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деятельность</a:t>
            </a:r>
            <a:r>
              <a:rPr lang="ru-RU" sz="3600" b="0" strike="noStrike" spc="-3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600" b="0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учреждения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756360" y="2184840"/>
            <a:ext cx="82602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55680" indent="-342720">
              <a:lnSpc>
                <a:spcPct val="100000"/>
              </a:lnSpc>
            </a:pPr>
            <a:r>
              <a:rPr lang="ru-RU" sz="1600" b="0" strike="noStrike" spc="-157">
                <a:solidFill>
                  <a:srgbClr val="5FCAEE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▶	</a:t>
            </a:r>
            <a:r>
              <a:rPr lang="ru-RU" sz="2000" b="0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</a:t>
            </a:r>
            <a:r>
              <a:rPr lang="ru-RU" sz="2000" b="0" strike="noStrike" spc="-18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2022</a:t>
            </a:r>
            <a:r>
              <a:rPr lang="ru-RU" sz="2000" b="0" strike="noStrike" spc="-2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2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году</a:t>
            </a:r>
            <a:r>
              <a:rPr lang="ru-RU" sz="2000" b="0" strike="noStrike" spc="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проведен</a:t>
            </a:r>
            <a:r>
              <a:rPr lang="ru-RU" sz="2000" b="0" strike="noStrike" spc="-2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капитальный</a:t>
            </a:r>
            <a:r>
              <a:rPr lang="ru-RU" sz="2000" b="0" strike="noStrike" spc="4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ремонт</a:t>
            </a:r>
            <a:r>
              <a:rPr lang="ru-RU" sz="2000" b="0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здания</a:t>
            </a:r>
            <a:r>
              <a:rPr lang="ru-RU" sz="2000" b="0" strike="noStrike" spc="-1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основной школы на </a:t>
            </a:r>
            <a:r>
              <a:rPr lang="ru-RU" sz="2000" b="0" strike="noStrike" spc="-12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сумму</a:t>
            </a:r>
            <a:r>
              <a:rPr lang="ru-RU" sz="2000" b="0" strike="noStrike" spc="-29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15 200 000 </a:t>
            </a:r>
            <a:r>
              <a:rPr lang="ru-RU" sz="2000" b="0" strike="noStrike" spc="-4">
                <a:solidFill>
                  <a:srgbClr val="001F5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476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Calibri</vt:lpstr>
      <vt:lpstr>Cambria</vt:lpstr>
      <vt:lpstr>DejaVu Sans</vt:lpstr>
      <vt:lpstr>Lucida Sans Unicode</vt:lpstr>
      <vt:lpstr>StarSymbol</vt:lpstr>
      <vt:lpstr>Symbol</vt:lpstr>
      <vt:lpstr>Times New Roman</vt:lpstr>
      <vt:lpstr>Tinos</vt:lpstr>
      <vt:lpstr>Trebuchet MS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директора</dc:title>
  <dc:subject/>
  <dc:creator>Пользователь Lenovo</dc:creator>
  <dc:description/>
  <cp:lastModifiedBy>информатика</cp:lastModifiedBy>
  <cp:revision>6</cp:revision>
  <dcterms:created xsi:type="dcterms:W3CDTF">2023-08-29T02:46:24Z</dcterms:created>
  <dcterms:modified xsi:type="dcterms:W3CDTF">2023-08-29T03:07:35Z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2023-06-13T00:00:00Z</vt:filetime>
  </property>
  <property fmtid="{D5CDD505-2E9C-101B-9397-08002B2CF9AE}" pid="4" name="Creator">
    <vt:lpwstr>Microsoft® PowerPoint® 2010</vt:lpwstr>
  </property>
  <property fmtid="{D5CDD505-2E9C-101B-9397-08002B2CF9AE}" pid="5" name="HyperlinksChanged">
    <vt:bool>false</vt:bool>
  </property>
  <property fmtid="{D5CDD505-2E9C-101B-9397-08002B2CF9AE}" pid="6" name="LastSaved">
    <vt:filetime>2023-08-29T00:00:00Z</vt:filetime>
  </property>
  <property fmtid="{D5CDD505-2E9C-101B-9397-08002B2CF9AE}" pid="7" name="LinksUpToDate">
    <vt:bool>false</vt:bool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</Properties>
</file>