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79" r:id="rId5"/>
    <p:sldId id="269" r:id="rId6"/>
    <p:sldId id="270" r:id="rId7"/>
    <p:sldId id="272" r:id="rId8"/>
    <p:sldId id="273" r:id="rId9"/>
    <p:sldId id="278" r:id="rId10"/>
    <p:sldId id="275" r:id="rId11"/>
    <p:sldId id="276" r:id="rId12"/>
    <p:sldId id="277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9A04D0-8AB0-4B7B-9ABA-0CB1EAC13868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96DA02-A4FE-4037-96D9-D71D7B2B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1513490"/>
            <a:ext cx="11620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Династия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образования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Кызыл-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Дагская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Хертек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Амырбитовны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Анчимаа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-Тока 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2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853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Кочаа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Санчааевна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68014" y="2145644"/>
            <a:ext cx="6006662" cy="386101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Дочь. «Почетный работник сферы воспитания детей и молодежи Российской Федерации».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МБОУ Кызыл-Дагская СОШ.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5309" r="10234" b="988"/>
          <a:stretch>
            <a:fillRect/>
          </a:stretch>
        </p:blipFill>
        <p:spPr bwMode="auto">
          <a:xfrm>
            <a:off x="6432331" y="204951"/>
            <a:ext cx="4840014" cy="643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062" y="228600"/>
            <a:ext cx="5896304" cy="10011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Кочаа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Милада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Хасановна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39787" y="1560786"/>
            <a:ext cx="9250144" cy="466659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Внучка. Выпускница Хакасского государственного университета  им. Н. Ф. Катанова по специальности «Учитель начальных классов»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2" y="299546"/>
            <a:ext cx="4425184" cy="179654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Тойбу-Хаа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Саглана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Шолбановна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39788" y="2391508"/>
            <a:ext cx="3932237" cy="34774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Внучка. Учитель начальных классов МБОУ Кызыл-Дагская СОШ. Молодой учитель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542" t="25735" r="15760" b="8169"/>
          <a:stretch>
            <a:fillRect/>
          </a:stretch>
        </p:blipFill>
        <p:spPr bwMode="auto">
          <a:xfrm>
            <a:off x="5186856" y="425670"/>
            <a:ext cx="5227702" cy="60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183"/>
          <p:cNvPicPr/>
          <p:nvPr/>
        </p:nvPicPr>
        <p:blipFill>
          <a:blip r:embed="rId2" cstate="print"/>
          <a:stretch/>
        </p:blipFill>
        <p:spPr>
          <a:xfrm rot="16201200">
            <a:off x="1326103" y="285951"/>
            <a:ext cx="4682363" cy="6096889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6716110" y="0"/>
            <a:ext cx="4162097" cy="6511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Глава педагогической династии-</a:t>
            </a:r>
            <a:endParaRPr lang="ru-RU" sz="16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Сергей </a:t>
            </a:r>
            <a:r>
              <a:rPr lang="ru-RU" sz="28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Хертекович</a:t>
            </a:r>
            <a:r>
              <a:rPr lang="ru-RU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6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Педагогический стаж-</a:t>
            </a:r>
            <a:endParaRPr lang="ru-RU" sz="16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 года. Работал учителем физкультуры МБОУ Кызыл-Дагская СОШ.</a:t>
            </a:r>
            <a:endParaRPr lang="ru-RU" sz="16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свой труд Сергей </a:t>
            </a:r>
            <a:r>
              <a:rPr lang="ru-RU" sz="2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Хертекович</a:t>
            </a: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награжден медалью «Ветеран труда», </a:t>
            </a:r>
            <a:endParaRPr lang="ru-RU" sz="2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неоднократно награждался почётными грамотами.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362605" y="552495"/>
            <a:ext cx="5243975" cy="1695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3200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Оммун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Долаана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Сергеевна (дочь). Работает воспитателем детского сада «Лесная поляна».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стаж- 15 лет.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2" cstate="print"/>
          <a:srcRect t="13889"/>
          <a:stretch/>
        </p:blipFill>
        <p:spPr>
          <a:xfrm>
            <a:off x="835572" y="567559"/>
            <a:ext cx="4351283" cy="57071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343555" y="628695"/>
            <a:ext cx="5496223" cy="15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Монгуш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Чодураа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Сергеевна (дочь). Работает социальным педагогом ГБОУ «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Кызыл-Арыгская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школа-интернат».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стаж- 12 лет.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1" name="Рисунок 190"/>
          <p:cNvPicPr/>
          <p:nvPr/>
        </p:nvPicPr>
        <p:blipFill>
          <a:blip r:embed="rId2" cstate="print"/>
          <a:srcRect t="19473"/>
          <a:stretch/>
        </p:blipFill>
        <p:spPr>
          <a:xfrm>
            <a:off x="504497" y="914400"/>
            <a:ext cx="4759258" cy="48084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376000" y="288360"/>
            <a:ext cx="5533738" cy="15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Дозураш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Хертекович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(сын). Работает учителем физкультуры МБОУ Кызыл-Дагская СОШ. Отличник физической культуры и спорта Республики Тыва.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стаж- 27 лет.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89" name="Рисунок 188"/>
          <p:cNvPicPr/>
          <p:nvPr/>
        </p:nvPicPr>
        <p:blipFill>
          <a:blip r:embed="rId2" cstate="print"/>
          <a:stretch/>
        </p:blipFill>
        <p:spPr>
          <a:xfrm>
            <a:off x="319804" y="1686911"/>
            <a:ext cx="5022240" cy="39607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472000" y="576000"/>
            <a:ext cx="5421972" cy="15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Салчак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Долаана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Александровна (невестка). Работает зам директора по УВР МБОУ Кызыл-Дагская СОШ. Учитель высшей категории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стаж- 25 лет.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3" name="Рисунок 192"/>
          <p:cNvPicPr/>
          <p:nvPr/>
        </p:nvPicPr>
        <p:blipFill>
          <a:blip r:embed="rId2" cstate="print"/>
          <a:stretch/>
        </p:blipFill>
        <p:spPr>
          <a:xfrm>
            <a:off x="378372" y="756745"/>
            <a:ext cx="4713890" cy="53918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416320" y="360000"/>
            <a:ext cx="5477652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Начын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Дозурашович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(внук). Окончил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Кызылский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колледж искусств. Работает музыкальным руководителем детского сада «Лесная поляна»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стаж- 3 года.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7" name="Рисунок 196"/>
          <p:cNvPicPr/>
          <p:nvPr/>
        </p:nvPicPr>
        <p:blipFill>
          <a:blip r:embed="rId2" cstate="print"/>
          <a:stretch/>
        </p:blipFill>
        <p:spPr>
          <a:xfrm>
            <a:off x="520262" y="677917"/>
            <a:ext cx="4889818" cy="55809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349645" y="245700"/>
            <a:ext cx="5509183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Представитель педагогической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династии-</a:t>
            </a:r>
            <a:endParaRPr lang="ru-RU" sz="1800" b="1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Суге-Маадыр</a:t>
            </a:r>
            <a:r>
              <a:rPr lang="ru-RU" sz="32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Кудерек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Дозурашович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(внук). Окончил  ГБПОУ РТ «Училище олимпийского резерва (техникум)» Работает учителем физкультуры МБОУ Кызыл-Дагская СОШ.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стаж- 3 года. </a:t>
            </a:r>
            <a:endParaRPr lang="ru-RU" sz="1800" b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2" cstate="print"/>
          <a:stretch/>
        </p:blipFill>
        <p:spPr>
          <a:xfrm>
            <a:off x="1095360" y="576000"/>
            <a:ext cx="4280160" cy="60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sz="half" idx="1"/>
          </p:nvPr>
        </p:nvSpPr>
        <p:spPr>
          <a:xfrm>
            <a:off x="5328745" y="189187"/>
            <a:ext cx="5533696" cy="631616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  <a:defRPr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Сурун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Александра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Сарыгларовна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родилась 24 ноября 1942  года в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Барун-Хемчикском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кожууне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с.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Аксы-Барлык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</a:t>
            </a:r>
            <a:b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1965 году окончила педагогическое училище. Ветеран труда, «Старший учитель Российской Федерации», «Заслуженный работник  образования Республики Тыва». Имеет стаж работы 42 года. 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F:\Сурун А.С..jpg"/>
          <p:cNvPicPr>
            <a:picLocks noChangeAspect="1" noChangeArrowheads="1"/>
          </p:cNvPicPr>
          <p:nvPr/>
        </p:nvPicPr>
        <p:blipFill>
          <a:blip r:embed="rId2" cstate="print"/>
          <a:srcRect l="21487" t="16458" r="19172" b="16213"/>
          <a:stretch>
            <a:fillRect/>
          </a:stretch>
        </p:blipFill>
        <p:spPr>
          <a:xfrm>
            <a:off x="315309" y="472966"/>
            <a:ext cx="4855779" cy="593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69" y="386256"/>
            <a:ext cx="10110952" cy="316098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Всем спасибо за внимание!!!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166" y="2427890"/>
            <a:ext cx="5360276" cy="40832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Дочь. </a:t>
            </a:r>
            <a:r>
              <a:rPr lang="ru-RU" sz="2400" b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учитель русского языка и литературы высшей категории, Имеет звание «Почетный работник общего образования Российской Федерации»,</a:t>
            </a:r>
            <a:br>
              <a:rPr lang="ru-RU" sz="2400" b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«Заслуженный работник образования Республики Тыва».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67" b="2444"/>
          <a:stretch>
            <a:fillRect/>
          </a:stretch>
        </p:blipFill>
        <p:spPr>
          <a:xfrm>
            <a:off x="531802" y="365760"/>
            <a:ext cx="4898327" cy="573961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flipH="1">
            <a:off x="6428934" y="253218"/>
            <a:ext cx="3960541" cy="118144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Кужугет</a:t>
            </a: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ольга</a:t>
            </a: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болат-ооловна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12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4813738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Айдыс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Анатольевич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4135821" cy="484632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Внук, выпускник филологического факультета ТГУ. Учитель родного языка и литературы. </a:t>
            </a:r>
          </a:p>
          <a:p>
            <a:pPr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3262" y="229945"/>
            <a:ext cx="5183869" cy="6265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38" y="198054"/>
            <a:ext cx="4446587" cy="13558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Тойбу-Хаа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Долаана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Болат-ооловна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62608" y="1213945"/>
            <a:ext cx="4966138" cy="5423337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Ветеран труда. Имеет звания «Почетный работник общего образования Российской Федерации», «Заслуженный работник образования Республики Тыва». Присвоено  звание «Эффективный руководитель-2018», вручен знак «Директор года». Директор МБУДО ЦДО «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Авырал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3338" y="351632"/>
            <a:ext cx="5285820" cy="604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1675" y="457199"/>
            <a:ext cx="4419600" cy="13243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Биче-оол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Болат-ооловна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70179" y="2191406"/>
            <a:ext cx="4934607" cy="384678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Дочь. Учитель истории и обществознания, учитель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категории, многодетная  мать, член партии Единой России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1077" y="315311"/>
            <a:ext cx="5335692" cy="63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4624552" cy="133350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Ошку-Саар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Салчаковна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04952" y="2648607"/>
            <a:ext cx="5502165" cy="21756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Ветеран труда, «Отличник народного просвещения Российской Федерации».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IMG-30e172d1877ccdf74f4e584a799c43b4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12524" y="346841"/>
            <a:ext cx="4997669" cy="61327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00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Чечек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Санчааевна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2396357"/>
            <a:ext cx="4529959" cy="3326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Дочь. Учитель русского языка и литературы Тувинского государственного университета.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image-02-03-23-08-55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054"/>
          <a:stretch>
            <a:fillRect/>
          </a:stretch>
        </p:blipFill>
        <p:spPr>
          <a:xfrm>
            <a:off x="5675586" y="315311"/>
            <a:ext cx="5018859" cy="62116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-02-03-23-08-55-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1883" b="21883"/>
          <a:stretch>
            <a:fillRect/>
          </a:stretch>
        </p:blipFill>
        <p:spPr>
          <a:xfrm>
            <a:off x="4288221" y="262192"/>
            <a:ext cx="6400799" cy="632221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4139" y="228600"/>
            <a:ext cx="3452648" cy="12848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Акша-оол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Санчааевна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idx="2"/>
          </p:nvPr>
        </p:nvSpPr>
        <p:spPr>
          <a:xfrm>
            <a:off x="209551" y="1954924"/>
            <a:ext cx="3933824" cy="34999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Дочь. Работала библиотекарем в Центральной библиотечной системе Бай-Тайгинского кожууна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1815</TotalTime>
  <Words>404</Words>
  <Application>Microsoft Office PowerPoint</Application>
  <PresentationFormat>Произвольный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                              Дочь. учитель русского языка и литературы высшей категории, Имеет звание «Почетный работник общего образования Российской Федерации», «Заслуженный работник образования Республики Тыва».     </vt:lpstr>
      <vt:lpstr>Кужугет Айдыс Анатольевич</vt:lpstr>
      <vt:lpstr>Тойбу-Хаа Долаана Болат-ооловна</vt:lpstr>
      <vt:lpstr>Биче-оол  Роза  Болат-ооловна</vt:lpstr>
      <vt:lpstr>Монгуш Ошку-Саар Салчаковна</vt:lpstr>
      <vt:lpstr>Кур Чечек Санчааевна</vt:lpstr>
      <vt:lpstr>Акша-оол  Светлана Санчааевна</vt:lpstr>
      <vt:lpstr>Кочаа Саяна Санчааевна</vt:lpstr>
      <vt:lpstr>Кочаа Милада Хасановна</vt:lpstr>
      <vt:lpstr>Тойбу-Хаа  Саглана Шолбановна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Всем 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евросеть</dc:creator>
  <cp:lastModifiedBy>1</cp:lastModifiedBy>
  <cp:revision>60</cp:revision>
  <dcterms:created xsi:type="dcterms:W3CDTF">2023-02-27T03:38:02Z</dcterms:created>
  <dcterms:modified xsi:type="dcterms:W3CDTF">2023-03-20T02:13:03Z</dcterms:modified>
</cp:coreProperties>
</file>