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4800" y="0"/>
            <a:ext cx="12192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104775" y="-104775"/>
            <a:ext cx="12192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820025" y="5534025"/>
            <a:ext cx="12192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0" y="5429250"/>
            <a:ext cx="12192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433283" y="500042"/>
            <a:ext cx="799637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Шагаа</a:t>
            </a:r>
            <a:r>
              <a:rPr lang="ru-RU" sz="4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-2021 </a:t>
            </a:r>
            <a:r>
              <a:rPr lang="ru-RU" sz="44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школага</a:t>
            </a:r>
            <a:r>
              <a:rPr lang="ru-RU" sz="4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ru-RU" sz="44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эрттер</a:t>
            </a:r>
            <a:r>
              <a:rPr lang="ru-RU" sz="4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ru-RU" sz="44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хемчеглер</a:t>
            </a:r>
            <a:r>
              <a:rPr lang="ru-RU" sz="4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:</a:t>
            </a:r>
            <a:endParaRPr lang="ru-RU" sz="44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00034" y="2214554"/>
            <a:ext cx="7445308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Байырлалдын</a:t>
            </a:r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ажыдыышкыны</a:t>
            </a:r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:</a:t>
            </a:r>
            <a:endParaRPr lang="ru-RU" sz="3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>
              <a:buFontTx/>
              <a:buChar char="-"/>
            </a:pPr>
            <a:r>
              <a:rPr lang="ru-RU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Сан-Салыр</a:t>
            </a:r>
            <a:endParaRPr lang="ru-RU" sz="3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-Тыва </a:t>
            </a:r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сам</a:t>
            </a:r>
            <a:endParaRPr lang="ru-RU" sz="3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-«</a:t>
            </a:r>
            <a:r>
              <a:rPr lang="ru-RU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Челер-ой</a:t>
            </a:r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» (</a:t>
            </a:r>
            <a:r>
              <a:rPr lang="ru-RU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Дээн-Дээн</a:t>
            </a:r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)</a:t>
            </a:r>
            <a:endParaRPr lang="ru-RU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42976" y="4857760"/>
            <a:ext cx="585791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>
                <a:solidFill>
                  <a:srgbClr val="002060"/>
                </a:solidFill>
              </a:rPr>
              <a:t>Болур</a:t>
            </a: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</a:rPr>
              <a:t>хуну</a:t>
            </a:r>
            <a:r>
              <a:rPr lang="ru-RU" sz="3200" b="1" dirty="0" smtClean="0">
                <a:solidFill>
                  <a:srgbClr val="002060"/>
                </a:solidFill>
              </a:rPr>
              <a:t>: </a:t>
            </a:r>
            <a:r>
              <a:rPr lang="ru-RU" sz="3200" b="1" dirty="0" smtClean="0">
                <a:solidFill>
                  <a:srgbClr val="002060"/>
                </a:solidFill>
              </a:rPr>
              <a:t>02.02.21г.</a:t>
            </a:r>
          </a:p>
          <a:p>
            <a:r>
              <a:rPr lang="ru-RU" sz="3200" b="1" dirty="0" err="1" smtClean="0">
                <a:solidFill>
                  <a:srgbClr val="002060"/>
                </a:solidFill>
              </a:rPr>
              <a:t>Болур</a:t>
            </a: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</a:rPr>
              <a:t>уези</a:t>
            </a:r>
            <a:r>
              <a:rPr lang="ru-RU" sz="3200" b="1" dirty="0" smtClean="0">
                <a:solidFill>
                  <a:srgbClr val="002060"/>
                </a:solidFill>
              </a:rPr>
              <a:t>:  </a:t>
            </a:r>
            <a:r>
              <a:rPr lang="ru-RU" sz="3200" b="1" dirty="0" smtClean="0">
                <a:solidFill>
                  <a:srgbClr val="002060"/>
                </a:solidFill>
              </a:rPr>
              <a:t>10ч.20мин</a:t>
            </a:r>
            <a:endParaRPr lang="ru-RU" sz="3200" b="1" dirty="0">
              <a:solidFill>
                <a:srgbClr val="002060"/>
              </a:solidFill>
            </a:endParaRPr>
          </a:p>
        </p:txBody>
      </p:sp>
      <p:pic>
        <p:nvPicPr>
          <p:cNvPr id="11" name="Picture 4" descr="C:\Users\User\Documents\Док.воспитательный 2021\шагаа 2021\чуруктар\images (4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15206" y="2857496"/>
            <a:ext cx="1752600" cy="22526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 l="2343" r="5469"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1428728" y="285728"/>
            <a:ext cx="63579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Мѳѳрей тыва</a:t>
            </a: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езулалдар</a:t>
            </a: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болгаш</a:t>
            </a: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чаңчылдарга</a:t>
            </a:r>
            <a:r>
              <a:rPr lang="ru-RU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:</a:t>
            </a:r>
            <a:endParaRPr lang="ru-RU" sz="36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1357298"/>
            <a:ext cx="900118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</a:rPr>
              <a:t>Класс </a:t>
            </a:r>
            <a:r>
              <a:rPr lang="ru-RU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</a:rPr>
              <a:t>шактарының эрттирер</a:t>
            </a:r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</a:rPr>
              <a:t> </a:t>
            </a:r>
            <a:r>
              <a:rPr lang="ru-RU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</a:rPr>
              <a:t>хүннери</a:t>
            </a:r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</a:rPr>
              <a:t>, </a:t>
            </a:r>
            <a:r>
              <a:rPr lang="ru-RU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</a:rPr>
              <a:t>харыысалгалыг</a:t>
            </a:r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</a:rPr>
              <a:t> </a:t>
            </a:r>
            <a:r>
              <a:rPr lang="ru-RU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</a:rPr>
              <a:t>башкылары</a:t>
            </a:r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</a:rPr>
              <a:t>    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7030A0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15074" y="2643182"/>
            <a:ext cx="2088232" cy="2098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91069014"/>
              </p:ext>
            </p:extLst>
          </p:nvPr>
        </p:nvGraphicFramePr>
        <p:xfrm>
          <a:off x="1285852" y="2357430"/>
          <a:ext cx="4786346" cy="3454852"/>
        </p:xfrm>
        <a:graphic>
          <a:graphicData uri="http://schemas.openxmlformats.org/drawingml/2006/table">
            <a:tbl>
              <a:tblPr firstRow="1" firstCol="1" bandRow="1"/>
              <a:tblGrid>
                <a:gridCol w="1186815">
                  <a:extLst>
                    <a:ext uri="{9D8B030D-6E8A-4147-A177-3AD203B41FA5}">
                      <a16:colId xmlns:a16="http://schemas.microsoft.com/office/drawing/2014/main" xmlns="" val="3380408251"/>
                    </a:ext>
                  </a:extLst>
                </a:gridCol>
                <a:gridCol w="1501991">
                  <a:extLst>
                    <a:ext uri="{9D8B030D-6E8A-4147-A177-3AD203B41FA5}">
                      <a16:colId xmlns:a16="http://schemas.microsoft.com/office/drawing/2014/main" xmlns="" val="2525500817"/>
                    </a:ext>
                  </a:extLst>
                </a:gridCol>
                <a:gridCol w="2097540">
                  <a:extLst>
                    <a:ext uri="{9D8B030D-6E8A-4147-A177-3AD203B41FA5}">
                      <a16:colId xmlns:a16="http://schemas.microsoft.com/office/drawing/2014/main" xmlns="" val="106349104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Класстар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Хүннер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Харыысалгалыглар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58330447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1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ru-RU" sz="1600" b="1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ги</a:t>
                      </a:r>
                      <a:r>
                        <a:rPr lang="ru-RU" sz="1600" b="1" baseline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baseline="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ээлчегде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70079638"/>
                  </a:ext>
                </a:extLst>
              </a:tr>
              <a:tr h="3237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03.02.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Салчак С.В.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62895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03.02.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Конгар-оол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В.М.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194659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03.02.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Оюн М.М.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844243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04.02.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Биче-</a:t>
                      </a:r>
                      <a:r>
                        <a:rPr lang="ru-RU" sz="16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оол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Р.Б.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331022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10-11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04.02.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Суге-Маадыр Д.Х.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82262604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2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ru-RU" sz="1600" b="1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ги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ээлчегде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22542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04.02.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Салчак Д.Х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209567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05.02.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Бурундукай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С.О.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343723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05.02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Салчак С.М.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376086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06.02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Кочаа М.Х.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27419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06.02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Шыырап Д.А.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6663738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User\Documents\Док.воспитательный 2021\шагаа 2021\хээлер\i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1428750" cy="1371600"/>
          </a:xfrm>
          <a:prstGeom prst="rect">
            <a:avLst/>
          </a:prstGeom>
          <a:noFill/>
        </p:spPr>
      </p:pic>
      <p:pic>
        <p:nvPicPr>
          <p:cNvPr id="4099" name="Picture 3" descr="C:\Users\User\Documents\Док.воспитательный 2021\шагаа 2021\хээлер\i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28575" y="5457825"/>
            <a:ext cx="1428750" cy="1371600"/>
          </a:xfrm>
          <a:prstGeom prst="rect">
            <a:avLst/>
          </a:prstGeom>
          <a:noFill/>
        </p:spPr>
      </p:pic>
      <p:pic>
        <p:nvPicPr>
          <p:cNvPr id="4100" name="Picture 4" descr="C:\Users\User\Documents\Док.воспитательный 2021\шагаа 2021\хээлер\i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510077" y="278970"/>
            <a:ext cx="1428750" cy="1371600"/>
          </a:xfrm>
          <a:prstGeom prst="rect">
            <a:avLst/>
          </a:prstGeom>
          <a:noFill/>
        </p:spPr>
      </p:pic>
      <p:pic>
        <p:nvPicPr>
          <p:cNvPr id="4101" name="Picture 5" descr="C:\Users\User\Documents\Док.воспитательный 2021\шагаа 2021\хээлер\i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500958" y="5286388"/>
            <a:ext cx="1428750" cy="13716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500034" y="500042"/>
            <a:ext cx="8643966" cy="480131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ru-RU" sz="5400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М</a:t>
            </a:r>
            <a:r>
              <a:rPr lang="ru-RU" sz="5400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ѲѲ</a:t>
            </a:r>
            <a:r>
              <a:rPr lang="ru-RU" sz="5400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рейлер:</a:t>
            </a:r>
            <a:endParaRPr lang="ru-RU" sz="5400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1. </a:t>
            </a:r>
            <a:r>
              <a:rPr lang="ru-RU" sz="3600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Эң-не тергиин</a:t>
            </a:r>
            <a:r>
              <a:rPr lang="ru-RU" sz="36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3600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видео-байыр</a:t>
            </a:r>
            <a:r>
              <a:rPr lang="ru-RU" sz="36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3600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чедириишкиннери</a:t>
            </a:r>
            <a:r>
              <a:rPr lang="ru-RU" sz="36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«</a:t>
            </a:r>
            <a:r>
              <a:rPr lang="ru-RU" sz="3600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Шагаа</a:t>
            </a:r>
            <a:r>
              <a:rPr lang="ru-RU" sz="36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-2021»</a:t>
            </a:r>
            <a:r>
              <a:rPr lang="ru-RU" sz="36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11.02</a:t>
            </a:r>
            <a:r>
              <a:rPr lang="ru-RU" sz="36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.</a:t>
            </a:r>
            <a:endParaRPr lang="ru-RU" sz="3600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r>
              <a:rPr lang="ru-RU" sz="36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3600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2</a:t>
            </a:r>
            <a:r>
              <a:rPr lang="ru-RU" sz="3600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. </a:t>
            </a:r>
            <a:r>
              <a:rPr lang="ru-RU" sz="3600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ТѲрҮттҮнген чылын</a:t>
            </a:r>
            <a:r>
              <a:rPr lang="ru-RU" sz="36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3600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мактаан</a:t>
            </a:r>
            <a:r>
              <a:rPr lang="ru-RU" sz="36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  </a:t>
            </a:r>
            <a:r>
              <a:rPr lang="ru-RU" sz="3600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Чуруктар</a:t>
            </a:r>
            <a:r>
              <a:rPr lang="ru-RU" sz="3600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3600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мѳѳрейи  </a:t>
            </a:r>
            <a:r>
              <a:rPr lang="ru-RU" sz="3600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«</a:t>
            </a:r>
            <a:r>
              <a:rPr lang="ru-RU" sz="3600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Мээң  </a:t>
            </a:r>
            <a:r>
              <a:rPr lang="ru-RU" sz="3600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чылым</a:t>
            </a:r>
            <a:r>
              <a:rPr lang="ru-RU" sz="3600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3600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онзагайы</a:t>
            </a:r>
            <a:r>
              <a:rPr lang="ru-RU" sz="3600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» </a:t>
            </a:r>
            <a:r>
              <a:rPr lang="ru-RU" sz="36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-</a:t>
            </a:r>
            <a:r>
              <a:rPr lang="ru-RU" sz="3600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3600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01.02.</a:t>
            </a:r>
          </a:p>
          <a:p>
            <a:r>
              <a:rPr lang="ru-RU" sz="36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3. </a:t>
            </a:r>
            <a:r>
              <a:rPr lang="ru-RU" sz="3600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Ѳ</a:t>
            </a:r>
            <a:r>
              <a:rPr lang="ru-RU" sz="3600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г </a:t>
            </a:r>
            <a:r>
              <a:rPr lang="ru-RU" sz="3600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хевиринге</a:t>
            </a:r>
            <a:r>
              <a:rPr lang="ru-RU" sz="36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3600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шеверлеп</a:t>
            </a:r>
            <a:r>
              <a:rPr lang="ru-RU" sz="36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3600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кылган</a:t>
            </a:r>
            <a:r>
              <a:rPr lang="ru-RU" sz="36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Хана </a:t>
            </a:r>
            <a:r>
              <a:rPr lang="ru-RU" sz="36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–</a:t>
            </a:r>
            <a:r>
              <a:rPr lang="ru-RU" sz="3600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солун</a:t>
            </a:r>
            <a:r>
              <a:rPr lang="ru-RU" sz="3600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нарга</a:t>
            </a:r>
            <a:r>
              <a:rPr lang="ru-RU" sz="36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3600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мѳѳрей </a:t>
            </a:r>
            <a:r>
              <a:rPr lang="ru-RU" sz="36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-</a:t>
            </a:r>
            <a:r>
              <a:rPr lang="ru-RU" sz="36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36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30.01.</a:t>
            </a:r>
            <a:endParaRPr lang="ru-RU" sz="3600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7" name="Picture 4" descr="C:\Users\User\Documents\Док.воспитательный 2021\шагаа 2021\чуруктар\images (4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6" y="5214950"/>
            <a:ext cx="1285884" cy="1428760"/>
          </a:xfrm>
          <a:prstGeom prst="rect">
            <a:avLst/>
          </a:prstGeom>
          <a:noFill/>
        </p:spPr>
      </p:pic>
      <p:sp>
        <p:nvSpPr>
          <p:cNvPr id="2" name="AutoShape 2" descr="https://im0-tub-ru.yandex.net/i?id=18892cf0c3bbbf026f443b8bc413567d-l&amp;n=1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4"/>
          <a:srcRect l="10940" t="26060" r="12201" b="21020"/>
          <a:stretch/>
        </p:blipFill>
        <p:spPr>
          <a:xfrm>
            <a:off x="5000628" y="0"/>
            <a:ext cx="2879754" cy="142876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User\Documents\Док.воспитательный 2021\шагаа 2021\хээлер\i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1428750" cy="1371600"/>
          </a:xfrm>
          <a:prstGeom prst="rect">
            <a:avLst/>
          </a:prstGeom>
          <a:noFill/>
        </p:spPr>
      </p:pic>
      <p:pic>
        <p:nvPicPr>
          <p:cNvPr id="4099" name="Picture 3" descr="C:\Users\User\Documents\Док.воспитательный 2021\шагаа 2021\хээлер\i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28575" y="5457825"/>
            <a:ext cx="1428750" cy="1371600"/>
          </a:xfrm>
          <a:prstGeom prst="rect">
            <a:avLst/>
          </a:prstGeom>
          <a:noFill/>
        </p:spPr>
      </p:pic>
      <p:pic>
        <p:nvPicPr>
          <p:cNvPr id="4100" name="Picture 4" descr="C:\Users\User\Documents\Док.воспитательный 2021\шагаа 2021\хээлер\i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510077" y="278970"/>
            <a:ext cx="1428750" cy="1371600"/>
          </a:xfrm>
          <a:prstGeom prst="rect">
            <a:avLst/>
          </a:prstGeom>
          <a:noFill/>
        </p:spPr>
      </p:pic>
      <p:pic>
        <p:nvPicPr>
          <p:cNvPr id="4101" name="Picture 5" descr="C:\Users\User\Documents\Док.воспитательный 2021\шагаа 2021\хээлер\i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500958" y="5286388"/>
            <a:ext cx="1428750" cy="1371600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571472" y="2357430"/>
            <a:ext cx="6999545" cy="42473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914400" indent="-914400">
              <a:buAutoNum type="arabicPeriod"/>
            </a:pPr>
            <a:r>
              <a:rPr lang="ru-RU" sz="54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Аът</a:t>
            </a:r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ru-RU" sz="54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шалбалаары</a:t>
            </a:r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</a:p>
          <a:p>
            <a:pPr marL="914400" indent="-914400">
              <a:buAutoNum type="arabicPeriod"/>
            </a:pPr>
            <a:r>
              <a:rPr lang="ru-RU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Буга </a:t>
            </a:r>
            <a:r>
              <a:rPr lang="ru-RU" sz="54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шыдыраа</a:t>
            </a:r>
            <a:endParaRPr lang="ru-RU" sz="5400" b="1" cap="all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marL="914400" indent="-914400">
              <a:buAutoNum type="arabicPeriod"/>
            </a:pPr>
            <a:r>
              <a:rPr lang="ru-RU" sz="54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Тевек</a:t>
            </a:r>
            <a:endParaRPr lang="ru-RU" sz="5400" b="1" cap="all" spc="0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marL="914400" indent="-914400">
              <a:buAutoNum type="arabicPeriod"/>
            </a:pPr>
            <a:r>
              <a:rPr lang="ru-RU" sz="54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Ча</a:t>
            </a:r>
            <a:r>
              <a:rPr lang="ru-RU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ru-RU" sz="54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адары</a:t>
            </a:r>
            <a:r>
              <a:rPr lang="ru-RU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endParaRPr lang="ru-RU" sz="5400" b="1" cap="all" spc="0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marL="914400" indent="-914400" algn="ctr">
              <a:buAutoNum type="arabicPeriod"/>
            </a:pP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6578" y="3286124"/>
            <a:ext cx="2143172" cy="1070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29058" y="4071942"/>
            <a:ext cx="1666812" cy="9397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000760" y="4929198"/>
            <a:ext cx="1736871" cy="1407277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12696" y="2000240"/>
            <a:ext cx="1731304" cy="113671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428728" y="5572140"/>
            <a:ext cx="47706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 smtClean="0">
                <a:solidFill>
                  <a:srgbClr val="002060"/>
                </a:solidFill>
              </a:rPr>
              <a:t>Болур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</a:rPr>
              <a:t>хуну</a:t>
            </a:r>
            <a:r>
              <a:rPr lang="ru-RU" sz="2400" b="1" dirty="0" smtClean="0">
                <a:solidFill>
                  <a:srgbClr val="002060"/>
                </a:solidFill>
              </a:rPr>
              <a:t>:  </a:t>
            </a:r>
            <a:r>
              <a:rPr lang="ru-RU" sz="2400" b="1" dirty="0" smtClean="0">
                <a:solidFill>
                  <a:srgbClr val="002060"/>
                </a:solidFill>
              </a:rPr>
              <a:t>10.02.</a:t>
            </a:r>
          </a:p>
          <a:p>
            <a:r>
              <a:rPr lang="ru-RU" sz="2400" b="1" dirty="0" err="1" smtClean="0">
                <a:solidFill>
                  <a:srgbClr val="002060"/>
                </a:solidFill>
              </a:rPr>
              <a:t>Уези</a:t>
            </a:r>
            <a:r>
              <a:rPr lang="ru-RU" sz="2400" b="1" dirty="0" smtClean="0">
                <a:solidFill>
                  <a:srgbClr val="002060"/>
                </a:solidFill>
              </a:rPr>
              <a:t>: </a:t>
            </a:r>
            <a:r>
              <a:rPr lang="ru-RU" sz="2400" b="1" dirty="0" smtClean="0">
                <a:solidFill>
                  <a:srgbClr val="002060"/>
                </a:solidFill>
              </a:rPr>
              <a:t>10ч.00м.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42878" y="500042"/>
            <a:ext cx="850112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err="1" smtClean="0">
                <a:solidFill>
                  <a:srgbClr val="002060"/>
                </a:solidFill>
              </a:rPr>
              <a:t>Шагаа</a:t>
            </a:r>
            <a:r>
              <a:rPr lang="ru-RU" sz="2800" b="1" dirty="0" smtClean="0">
                <a:solidFill>
                  <a:srgbClr val="002060"/>
                </a:solidFill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</a:rPr>
              <a:t>хүнү мѳѳрейлиг</a:t>
            </a:r>
            <a:r>
              <a:rPr lang="ru-RU" sz="2800" b="1" dirty="0" err="1" smtClean="0">
                <a:solidFill>
                  <a:srgbClr val="002060"/>
                </a:solidFill>
              </a:rPr>
              <a:t>,</a:t>
            </a:r>
            <a:endParaRPr lang="ru-RU" sz="2800" dirty="0" smtClean="0">
              <a:solidFill>
                <a:srgbClr val="002060"/>
              </a:solidFill>
            </a:endParaRPr>
          </a:p>
          <a:p>
            <a:r>
              <a:rPr lang="ru-RU" sz="2800" b="1" dirty="0" err="1" smtClean="0">
                <a:solidFill>
                  <a:srgbClr val="002060"/>
                </a:solidFill>
              </a:rPr>
              <a:t>адыш-чарыш</a:t>
            </a:r>
            <a:r>
              <a:rPr lang="ru-RU" sz="2800" b="1" dirty="0" smtClean="0">
                <a:solidFill>
                  <a:srgbClr val="002060"/>
                </a:solidFill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</a:rPr>
              <a:t>маргылдаалыг</a:t>
            </a:r>
            <a:r>
              <a:rPr lang="ru-RU" sz="2800" b="1" dirty="0" smtClean="0">
                <a:solidFill>
                  <a:srgbClr val="002060"/>
                </a:solidFill>
              </a:rPr>
              <a:t>, </a:t>
            </a:r>
            <a:r>
              <a:rPr lang="ru-RU" sz="2800" b="1" dirty="0" err="1" smtClean="0">
                <a:solidFill>
                  <a:srgbClr val="002060"/>
                </a:solidFill>
              </a:rPr>
              <a:t>аъттан</a:t>
            </a:r>
            <a:r>
              <a:rPr lang="ru-RU" sz="2800" b="1" dirty="0" smtClean="0">
                <a:solidFill>
                  <a:srgbClr val="002060"/>
                </a:solidFill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</a:rPr>
              <a:t>шалбалаалы</a:t>
            </a:r>
            <a:endParaRPr lang="ru-RU" sz="2800" dirty="0" smtClean="0">
              <a:solidFill>
                <a:srgbClr val="002060"/>
              </a:solidFill>
            </a:endParaRPr>
          </a:p>
          <a:p>
            <a:r>
              <a:rPr lang="ru-RU" sz="2800" b="1" dirty="0" smtClean="0">
                <a:solidFill>
                  <a:srgbClr val="002060"/>
                </a:solidFill>
              </a:rPr>
              <a:t>                    </a:t>
            </a:r>
            <a:r>
              <a:rPr lang="ru-RU" sz="2800" b="1" dirty="0" err="1" smtClean="0">
                <a:solidFill>
                  <a:srgbClr val="002060"/>
                </a:solidFill>
              </a:rPr>
              <a:t>чадан</a:t>
            </a:r>
            <a:r>
              <a:rPr lang="ru-RU" sz="2800" b="1" dirty="0" smtClean="0">
                <a:solidFill>
                  <a:srgbClr val="002060"/>
                </a:solidFill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</a:rPr>
              <a:t>адаал</a:t>
            </a:r>
            <a:r>
              <a:rPr lang="ru-RU" sz="2800" b="1" dirty="0" smtClean="0">
                <a:solidFill>
                  <a:srgbClr val="002060"/>
                </a:solidFill>
              </a:rPr>
              <a:t>, </a:t>
            </a:r>
            <a:r>
              <a:rPr lang="ru-RU" sz="2800" b="1" dirty="0" err="1" smtClean="0">
                <a:solidFill>
                  <a:srgbClr val="002060"/>
                </a:solidFill>
              </a:rPr>
              <a:t>буга</a:t>
            </a:r>
            <a:r>
              <a:rPr lang="ru-RU" sz="2800" b="1" dirty="0" smtClean="0">
                <a:solidFill>
                  <a:srgbClr val="002060"/>
                </a:solidFill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</a:rPr>
              <a:t>шыдыраа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</a:rPr>
              <a:t>сала </a:t>
            </a:r>
            <a:r>
              <a:rPr lang="ru-RU" sz="2800" b="1" dirty="0" err="1" smtClean="0">
                <a:solidFill>
                  <a:srgbClr val="002060"/>
                </a:solidFill>
              </a:rPr>
              <a:t>кааптаал</a:t>
            </a:r>
            <a:endParaRPr lang="ru-RU" sz="2400" dirty="0" smtClean="0">
              <a:solidFill>
                <a:srgbClr val="002060"/>
              </a:solidFill>
            </a:endParaRPr>
          </a:p>
          <a:p>
            <a:r>
              <a:rPr lang="ru-RU" sz="2400" b="1" dirty="0" smtClean="0">
                <a:solidFill>
                  <a:srgbClr val="002060"/>
                </a:solidFill>
              </a:rPr>
              <a:t>                    </a:t>
            </a:r>
            <a:r>
              <a:rPr lang="ru-RU" sz="2800" b="1" dirty="0" err="1" smtClean="0">
                <a:solidFill>
                  <a:srgbClr val="002060"/>
                </a:solidFill>
              </a:rPr>
              <a:t>адааннажып</a:t>
            </a:r>
            <a:r>
              <a:rPr lang="ru-RU" sz="2800" b="1" dirty="0" smtClean="0">
                <a:solidFill>
                  <a:srgbClr val="002060"/>
                </a:solidFill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</a:rPr>
              <a:t>тевек</a:t>
            </a:r>
            <a:r>
              <a:rPr lang="ru-RU" sz="2800" b="1" dirty="0" smtClean="0">
                <a:solidFill>
                  <a:srgbClr val="002060"/>
                </a:solidFill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</a:rPr>
              <a:t>тевээл</a:t>
            </a:r>
            <a:r>
              <a:rPr lang="ru-RU" sz="2800" b="1" dirty="0" smtClean="0">
                <a:solidFill>
                  <a:srgbClr val="002060"/>
                </a:solidFill>
              </a:rPr>
              <a:t>.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4800" y="0"/>
            <a:ext cx="12192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104775" y="-104775"/>
            <a:ext cx="12192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820025" y="5534025"/>
            <a:ext cx="12192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0" y="5429250"/>
            <a:ext cx="12192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Прямоугольник 10"/>
          <p:cNvSpPr/>
          <p:nvPr/>
        </p:nvSpPr>
        <p:spPr>
          <a:xfrm>
            <a:off x="428596" y="2214554"/>
            <a:ext cx="7215237" cy="41549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endParaRPr lang="ru-RU" sz="44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B0F0"/>
              </a:solidFill>
              <a:effectLst/>
            </a:endParaRPr>
          </a:p>
          <a:p>
            <a:r>
              <a:rPr lang="ru-RU" sz="4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</a:rPr>
              <a:t>Болур</a:t>
            </a:r>
            <a:r>
              <a:rPr lang="ru-RU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</a:rPr>
              <a:t> </a:t>
            </a:r>
            <a:r>
              <a:rPr lang="ru-RU" sz="4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</a:rPr>
              <a:t>хүнү</a:t>
            </a:r>
            <a:r>
              <a:rPr lang="ru-RU" sz="4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  <a:effectLst/>
              </a:rPr>
              <a:t>: </a:t>
            </a:r>
            <a:r>
              <a:rPr lang="ru-RU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  <a:effectLst/>
              </a:rPr>
              <a:t>06.02.</a:t>
            </a:r>
          </a:p>
          <a:p>
            <a:r>
              <a:rPr lang="ru-RU" sz="4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</a:rPr>
              <a:t>Ү</a:t>
            </a:r>
            <a:r>
              <a:rPr lang="ru-RU" sz="4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</a:rPr>
              <a:t>ези</a:t>
            </a:r>
            <a:r>
              <a:rPr lang="ru-RU" sz="4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</a:rPr>
              <a:t>:</a:t>
            </a:r>
            <a:r>
              <a:rPr lang="ru-RU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</a:rPr>
              <a:t> </a:t>
            </a:r>
            <a:endParaRPr lang="ru-RU" sz="4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B0F0"/>
              </a:solidFill>
            </a:endParaRPr>
          </a:p>
          <a:p>
            <a:r>
              <a:rPr lang="ru-RU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</a:rPr>
              <a:t>1-4класс </a:t>
            </a:r>
            <a:r>
              <a:rPr lang="ru-RU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</a:rPr>
              <a:t>-10ч.30м.</a:t>
            </a:r>
          </a:p>
          <a:p>
            <a:r>
              <a:rPr lang="ru-RU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  <a:effectLst/>
              </a:rPr>
              <a:t>5-8класс </a:t>
            </a:r>
            <a:r>
              <a:rPr lang="ru-RU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  <a:effectLst/>
              </a:rPr>
              <a:t>- 14ч.30м.</a:t>
            </a:r>
          </a:p>
          <a:p>
            <a:r>
              <a:rPr lang="ru-RU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</a:rPr>
              <a:t>9-10класс- </a:t>
            </a:r>
            <a:r>
              <a:rPr lang="ru-RU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</a:rPr>
              <a:t>17ч.00м.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B0F0"/>
              </a:solidFill>
              <a:effectLst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86446" y="2643182"/>
            <a:ext cx="3143240" cy="3286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Прямоугольник 7"/>
          <p:cNvSpPr/>
          <p:nvPr/>
        </p:nvSpPr>
        <p:spPr>
          <a:xfrm>
            <a:off x="1785918" y="357166"/>
            <a:ext cx="564360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Тыва </a:t>
            </a:r>
            <a:r>
              <a:rPr lang="ru-RU" sz="3200" b="1" dirty="0" err="1" smtClean="0">
                <a:solidFill>
                  <a:srgbClr val="002060"/>
                </a:solidFill>
              </a:rPr>
              <a:t>хүреш тывызык-ла</a:t>
            </a:r>
            <a:r>
              <a:rPr lang="ru-RU" sz="3200" b="1" dirty="0" smtClean="0">
                <a:solidFill>
                  <a:srgbClr val="002060"/>
                </a:solidFill>
              </a:rPr>
              <a:t>,</a:t>
            </a:r>
            <a:br>
              <a:rPr lang="ru-RU" sz="3200" b="1" dirty="0" smtClean="0">
                <a:solidFill>
                  <a:srgbClr val="002060"/>
                </a:solidFill>
              </a:rPr>
            </a:br>
            <a:r>
              <a:rPr lang="ru-RU" sz="3200" b="1" dirty="0" err="1" smtClean="0">
                <a:solidFill>
                  <a:srgbClr val="002060"/>
                </a:solidFill>
              </a:rPr>
              <a:t>теве</a:t>
            </a: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</a:rPr>
              <a:t>кааптар</a:t>
            </a:r>
            <a:r>
              <a:rPr lang="ru-RU" sz="3200" b="1" dirty="0" smtClean="0">
                <a:solidFill>
                  <a:srgbClr val="002060"/>
                </a:solidFill>
              </a:rPr>
              <a:t>, </a:t>
            </a:r>
            <a:r>
              <a:rPr lang="ru-RU" sz="3200" b="1" dirty="0" err="1" smtClean="0">
                <a:solidFill>
                  <a:srgbClr val="002060"/>
                </a:solidFill>
              </a:rPr>
              <a:t>шеле</a:t>
            </a: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</a:rPr>
              <a:t>соптар</a:t>
            </a:r>
            <a:r>
              <a:rPr lang="ru-RU" sz="3200" b="1" dirty="0" smtClean="0">
                <a:solidFill>
                  <a:srgbClr val="002060"/>
                </a:solidFill>
              </a:rPr>
              <a:t>.</a:t>
            </a:r>
            <a:br>
              <a:rPr lang="ru-RU" sz="3200" b="1" dirty="0" smtClean="0">
                <a:solidFill>
                  <a:srgbClr val="002060"/>
                </a:solidFill>
              </a:rPr>
            </a:br>
            <a:r>
              <a:rPr lang="ru-RU" sz="3200" b="1" dirty="0" err="1" smtClean="0">
                <a:solidFill>
                  <a:srgbClr val="002060"/>
                </a:solidFill>
              </a:rPr>
              <a:t>Деңзи аңаа барымдаа</a:t>
            </a: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</a:rPr>
              <a:t>чок</a:t>
            </a:r>
            <a:r>
              <a:rPr lang="ru-RU" sz="3200" b="1" dirty="0" smtClean="0">
                <a:solidFill>
                  <a:srgbClr val="002060"/>
                </a:solidFill>
              </a:rPr>
              <a:t>,</a:t>
            </a:r>
            <a:br>
              <a:rPr lang="ru-RU" sz="3200" b="1" dirty="0" smtClean="0">
                <a:solidFill>
                  <a:srgbClr val="002060"/>
                </a:solidFill>
              </a:rPr>
            </a:br>
            <a:r>
              <a:rPr lang="ru-RU" sz="3200" b="1" dirty="0" err="1" smtClean="0">
                <a:solidFill>
                  <a:srgbClr val="002060"/>
                </a:solidFill>
              </a:rPr>
              <a:t>дендии</a:t>
            </a: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</a:rPr>
              <a:t>чараш</a:t>
            </a: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</a:rPr>
              <a:t>оюнувус</a:t>
            </a:r>
            <a:r>
              <a:rPr lang="ru-RU" sz="3200" b="1" dirty="0" smtClean="0">
                <a:solidFill>
                  <a:srgbClr val="002060"/>
                </a:solidFill>
              </a:rPr>
              <a:t>!</a:t>
            </a:r>
            <a:endParaRPr lang="ru-RU" sz="32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4800" y="0"/>
            <a:ext cx="12192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104775" y="-104775"/>
            <a:ext cx="12192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820025" y="5534025"/>
            <a:ext cx="12192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0" y="5429250"/>
            <a:ext cx="12192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4606831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213</Words>
  <Application>Microsoft Office PowerPoint</Application>
  <PresentationFormat>Экран (4:3)</PresentationFormat>
  <Paragraphs>65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22</cp:revision>
  <dcterms:created xsi:type="dcterms:W3CDTF">2021-01-23T02:02:20Z</dcterms:created>
  <dcterms:modified xsi:type="dcterms:W3CDTF">2021-01-23T08:19:00Z</dcterms:modified>
</cp:coreProperties>
</file>