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6" r:id="rId4"/>
    <p:sldId id="267" r:id="rId5"/>
    <p:sldId id="268" r:id="rId6"/>
    <p:sldId id="269" r:id="rId7"/>
    <p:sldId id="271" r:id="rId8"/>
    <p:sldId id="265" r:id="rId9"/>
    <p:sldId id="259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707" autoAdjust="0"/>
  </p:normalViewPr>
  <p:slideViewPr>
    <p:cSldViewPr>
      <p:cViewPr>
        <p:scale>
          <a:sx n="59" d="100"/>
          <a:sy n="59" d="100"/>
        </p:scale>
        <p:origin x="-16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0F213-92A9-4D38-B1AC-FD3B5E52AE0B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8530-49FC-45FD-B169-88B9D61E84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8530-49FC-45FD-B169-88B9D61E84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ЫЙ ГОД 2021\фон презентации\e0c8aaa3953ada2367f2c2db8d153b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16824"/>
          </a:xfrm>
          <a:prstGeom prst="rect">
            <a:avLst/>
          </a:prstGeom>
          <a:noFill/>
        </p:spPr>
      </p:pic>
      <p:pic>
        <p:nvPicPr>
          <p:cNvPr id="11265" name="Picture 1" descr="C:\Users\1\Desktop\НОВЫЙ ГОД 2021\фон презентации\iD9Q1YKD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68407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ОВЫЙ ГОД 2021\фон презентации\i52RXGPW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1\Desktop\НОВЫЙ ГОД 2021\s-newyear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27280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ОВЫЙ ГОД 2021\фон презентации\iH3QP0X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235743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1714488"/>
            <a:ext cx="371477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Новым годом, милые ребята!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желаю счастья и добра,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Видеть только счастье в мире этом,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солнца, света и тепла!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задачи вам решать успешно,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школе на «отлично» успевать,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Дисциплины в классе безупречной,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Искренне хочу вам пожелать!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удивительных открытий,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формул новых изучить,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желаю радостных каникул,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дорогу в школу не забыть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уважением  администрация школы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annadecor.ru/wp-content/uploads/2018/12/post_5c10ca038425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53732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Кызыл-Дагская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ЫЙ ГОД 2021\фон презентации\866364_4-1536x9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48"/>
            <a:ext cx="9144000" cy="67687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1124744"/>
            <a:ext cx="59766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Приглашаем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празднование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Нового года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НОВЫЙ ГОД 2021\9f7d234f6c82ce6a74629695fbaa9a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41936" cy="1728192"/>
          </a:xfrm>
          <a:prstGeom prst="rect">
            <a:avLst/>
          </a:prstGeom>
          <a:noFill/>
        </p:spPr>
      </p:pic>
      <p:pic>
        <p:nvPicPr>
          <p:cNvPr id="1027" name="Picture 3" descr="C:\Users\1\Desktop\НОВЫЙ ГОД 2021\с новым годом\6545261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2069">
            <a:off x="1187624" y="908720"/>
            <a:ext cx="2438400" cy="2438400"/>
          </a:xfrm>
          <a:prstGeom prst="rect">
            <a:avLst/>
          </a:prstGeom>
          <a:noFill/>
        </p:spPr>
      </p:pic>
      <p:pic>
        <p:nvPicPr>
          <p:cNvPr id="10" name="Picture 2" descr="C:\Users\1\Desktop\НОВЫЙ ГОД 2021\9f7d234f6c82ce6a74629695fbaa9a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6588">
            <a:off x="4716016" y="3645024"/>
            <a:ext cx="1841936" cy="2160240"/>
          </a:xfrm>
          <a:prstGeom prst="rect">
            <a:avLst/>
          </a:prstGeom>
          <a:noFill/>
        </p:spPr>
      </p:pic>
      <p:pic>
        <p:nvPicPr>
          <p:cNvPr id="8" name="Picture 4" descr="C:\Users\1\Desktop\НОВЫЙ ГОД 2021\8d758e7d5727254320eda953f77a943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7759">
            <a:off x="6834758" y="4077072"/>
            <a:ext cx="2309242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ОВЫЙ ГОД 2021\фон презентации\i05ZQWOW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533465"/>
            <a:ext cx="75608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Проведение инструктажа по технике безопасности при проведении новогодних праздников – 18-19.12.2020г.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Украшение ёлки, школы к новогоднему празднику- с 21-25.12</a:t>
            </a:r>
          </a:p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Самый красочный новогодний класс «Праздник к нам приходит»- с21.12. по 24.12</a:t>
            </a:r>
          </a:p>
          <a:p>
            <a:pPr marL="342900" indent="-342900"/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C:\Users\1\Desktop\НОВЫЙ ГОД 2021\i82A6H33D.jpg"/>
          <p:cNvPicPr>
            <a:picLocks noChangeAspect="1" noChangeArrowheads="1"/>
          </p:cNvPicPr>
          <p:nvPr/>
        </p:nvPicPr>
        <p:blipFill>
          <a:blip r:embed="rId3" cstate="print"/>
          <a:srcRect l="2740" t="31675" r="64992" b="10335"/>
          <a:stretch>
            <a:fillRect/>
          </a:stretch>
        </p:blipFill>
        <p:spPr bwMode="auto">
          <a:xfrm>
            <a:off x="251520" y="5373216"/>
            <a:ext cx="1080120" cy="12961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План новогодних мероприятий в очной форме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ЫЙ ГОД 2021\фон презентации\novogodnie-fony-novogodniy-fon-novogodnie-oboi-s-novym-godom-g5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67336" y="764704"/>
            <a:ext cx="57971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Конкурс рисунков, стенгазет и поделок «Зимняя фантазия» -с 14 по18.12.2020</a:t>
            </a:r>
          </a:p>
          <a:p>
            <a:pPr marL="342900" indent="-342900"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Конкурс снеговиков «Новогодний Снеговик-2021» - 16.12.2020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 3. Выставка игрушек для ёлки своими руками </a:t>
            </a:r>
          </a:p>
          <a:p>
            <a:pPr marL="342900" indent="-342900"/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(подделок ёлочных игрушек)- 22 декабря</a:t>
            </a:r>
          </a:p>
        </p:txBody>
      </p:sp>
      <p:sp>
        <p:nvSpPr>
          <p:cNvPr id="4" name="Прямоугольник 3"/>
          <p:cNvSpPr/>
          <p:nvPr/>
        </p:nvSpPr>
        <p:spPr>
          <a:xfrm rot="19634173">
            <a:off x="228798" y="708808"/>
            <a:ext cx="34265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Новогодние конкурсы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ЫЙ ГОД 2021\фон презентации\i9FOVRD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628800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Конкурс танцев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«Зимняя зарядка»-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Дни проведения: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1-4классы -15.12.2020г.</a:t>
            </a:r>
          </a:p>
          <a:p>
            <a:r>
              <a:rPr lang="ru-RU" sz="5400" b="1" dirty="0" smtClean="0">
                <a:solidFill>
                  <a:srgbClr val="002060"/>
                </a:solidFill>
              </a:rPr>
              <a:t>5-11классы- 16.12.2020г.</a:t>
            </a:r>
            <a:endParaRPr lang="ru-RU" sz="54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ЫЙ ГОД 2021\фон презентации\i9FOVRD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268760"/>
            <a:ext cx="6408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Новогодний утренник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для: 1-4 классов; -</a:t>
            </a:r>
          </a:p>
          <a:p>
            <a:pPr marL="342900" indent="-342900"/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       5-7 классов;</a:t>
            </a:r>
          </a:p>
          <a:p>
            <a:pPr marL="342900" indent="-342900"/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      Новогодний бал-маскарад для 8-11 классов.</a:t>
            </a:r>
          </a:p>
          <a:p>
            <a:pPr marL="342900" indent="-342900" algn="ctr"/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Дни проведения с 14.12.по 22.12.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ЫЙ ГОД 2021\фон презентации\866364_4-1536x9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1841242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Бал маскарад: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а)Новогоднее представление  среди учащихся «В гостьях у Нового Года»;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б) Конкурс костюмов;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в) Почта Деда Мороза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г) Конкурс песен «Новогодние огни»;</a:t>
            </a:r>
          </a:p>
          <a:p>
            <a:r>
              <a:rPr lang="ru-RU" sz="3200" b="1" dirty="0" err="1" smtClean="0">
                <a:solidFill>
                  <a:srgbClr val="002060"/>
                </a:solidFill>
              </a:rPr>
              <a:t>д</a:t>
            </a:r>
            <a:r>
              <a:rPr lang="ru-RU" sz="3200" b="1" dirty="0" smtClean="0">
                <a:solidFill>
                  <a:srgbClr val="002060"/>
                </a:solidFill>
              </a:rPr>
              <a:t>) Конкурс стихов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1\Desktop\НОВЫЙ ГОД 2021\30edf559f311574049c3528f61f8df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7856">
            <a:off x="0" y="0"/>
            <a:ext cx="2309242" cy="3068960"/>
          </a:xfrm>
          <a:prstGeom prst="rect">
            <a:avLst/>
          </a:prstGeom>
          <a:noFill/>
        </p:spPr>
      </p:pic>
      <p:pic>
        <p:nvPicPr>
          <p:cNvPr id="2051" name="Picture 3" descr="C:\Users\1\Desktop\НОВЫЙ ГОД 2021\30edf559f311574049c3528f61f8df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1112">
            <a:off x="4932040" y="0"/>
            <a:ext cx="2376264" cy="2276872"/>
          </a:xfrm>
          <a:prstGeom prst="rect">
            <a:avLst/>
          </a:prstGeom>
          <a:noFill/>
        </p:spPr>
      </p:pic>
      <p:pic>
        <p:nvPicPr>
          <p:cNvPr id="2052" name="Picture 4" descr="C:\Users\1\Desktop\НОВЫЙ ГОД 2021\8d758e7d5727254320eda953f77a943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5857">
            <a:off x="7155172" y="-54649"/>
            <a:ext cx="2309242" cy="2698430"/>
          </a:xfrm>
          <a:prstGeom prst="rect">
            <a:avLst/>
          </a:prstGeom>
          <a:noFill/>
        </p:spPr>
      </p:pic>
      <p:pic>
        <p:nvPicPr>
          <p:cNvPr id="2053" name="Picture 5" descr="C:\Users\1\Desktop\НОВЫЙ ГОД 2021\1d895a69b4b4c67683102cdeb284fa8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6837">
            <a:off x="1808322" y="2890"/>
            <a:ext cx="2453258" cy="2014681"/>
          </a:xfrm>
          <a:prstGeom prst="rect">
            <a:avLst/>
          </a:prstGeom>
          <a:noFill/>
        </p:spPr>
      </p:pic>
      <p:pic>
        <p:nvPicPr>
          <p:cNvPr id="8" name="Picture 4" descr="C:\Users\1\Desktop\НОВЫЙ ГОД 2021\i82A6H33D.jpg"/>
          <p:cNvPicPr>
            <a:picLocks noChangeAspect="1" noChangeArrowheads="1"/>
          </p:cNvPicPr>
          <p:nvPr/>
        </p:nvPicPr>
        <p:blipFill>
          <a:blip r:embed="rId6" cstate="print"/>
          <a:srcRect l="2740" t="31675" r="64992" b="10335"/>
          <a:stretch>
            <a:fillRect/>
          </a:stretch>
        </p:blipFill>
        <p:spPr bwMode="auto">
          <a:xfrm>
            <a:off x="0" y="3429000"/>
            <a:ext cx="262778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ОВЫЙ ГОД 2021\фон презентации\novogodnie-fony-novogodniy-fon-novogodnie-oboi-s-novym-godom-g5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404664"/>
            <a:ext cx="6696744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 ждут Дед Мороз,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Снегурочка, сказочные герои, подарки и еще много сюрпризов!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ждем вас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новогодних костюмах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который состоится 25 декабря  </a:t>
            </a:r>
          </a:p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1-4классы- с10ч.00м.- 13ч.00м.</a:t>
            </a:r>
          </a:p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5-7классы- с 14ч.-17ч.00м.</a:t>
            </a:r>
          </a:p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8-11классы- 18ч.00м.-21ч.00м. </a:t>
            </a:r>
            <a:endParaRPr lang="ru-RU" sz="4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219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38</cp:revision>
  <dcterms:created xsi:type="dcterms:W3CDTF">2020-12-07T08:14:38Z</dcterms:created>
  <dcterms:modified xsi:type="dcterms:W3CDTF">2020-12-08T07:36:44Z</dcterms:modified>
</cp:coreProperties>
</file>